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1"/>
  </p:notesMasterIdLst>
  <p:handoutMasterIdLst>
    <p:handoutMasterId r:id="rId22"/>
  </p:handoutMasterIdLst>
  <p:sldIdLst>
    <p:sldId id="300" r:id="rId5"/>
    <p:sldId id="302" r:id="rId6"/>
    <p:sldId id="321" r:id="rId7"/>
    <p:sldId id="322" r:id="rId8"/>
    <p:sldId id="323" r:id="rId9"/>
    <p:sldId id="324" r:id="rId10"/>
    <p:sldId id="325" r:id="rId11"/>
    <p:sldId id="326" r:id="rId12"/>
    <p:sldId id="327" r:id="rId13"/>
    <p:sldId id="328" r:id="rId14"/>
    <p:sldId id="329" r:id="rId15"/>
    <p:sldId id="330" r:id="rId16"/>
    <p:sldId id="331" r:id="rId17"/>
    <p:sldId id="332" r:id="rId18"/>
    <p:sldId id="333" r:id="rId19"/>
    <p:sldId id="320"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44162D-43B6-467B-A093-7A3AA0A104BB}" v="6" dt="2022-01-19T12:26:55.912"/>
  </p1510:revLst>
</p1510:revInfo>
</file>

<file path=ppt/tableStyles.xml><?xml version="1.0" encoding="utf-8"?>
<a:tblStyleLst xmlns:a="http://schemas.openxmlformats.org/drawingml/2006/main" def="{073A0DAA-6AF3-43AB-8588-CEC1D06C72B9}"/>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17" autoAdjust="0"/>
    <p:restoredTop sz="94712" autoAdjust="0"/>
  </p:normalViewPr>
  <p:slideViewPr>
    <p:cSldViewPr snapToGrid="0">
      <p:cViewPr varScale="1">
        <p:scale>
          <a:sx n="83" d="100"/>
          <a:sy n="83" d="100"/>
        </p:scale>
        <p:origin x="691" y="77"/>
      </p:cViewPr>
      <p:guideLst/>
    </p:cSldViewPr>
  </p:slideViewPr>
  <p:outlineViewPr>
    <p:cViewPr>
      <p:scale>
        <a:sx n="33" d="100"/>
        <a:sy n="33" d="100"/>
      </p:scale>
      <p:origin x="0" y="-942"/>
    </p:cViewPr>
  </p:outlineViewPr>
  <p:notesTextViewPr>
    <p:cViewPr>
      <p:scale>
        <a:sx n="3" d="2"/>
        <a:sy n="3" d="2"/>
      </p:scale>
      <p:origin x="0" y="0"/>
    </p:cViewPr>
  </p:notesTextViewPr>
  <p:sorterViewPr>
    <p:cViewPr>
      <p:scale>
        <a:sx n="75" d="100"/>
        <a:sy n="75" d="100"/>
      </p:scale>
      <p:origin x="0" y="0"/>
    </p:cViewPr>
  </p:sorterViewPr>
  <p:notesViewPr>
    <p:cSldViewPr snapToGrid="0">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76F666D-E0C2-435B-BAA8-9287F9E5D3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9FEBCAF-CB3F-4928-91AA-D61472F880C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F1077DB-935E-4A0A-947A-D283B9F9F452}" type="datetimeFigureOut">
              <a:rPr lang="en-US" smtClean="0"/>
              <a:t>2/15/2022</a:t>
            </a:fld>
            <a:endParaRPr lang="en-US"/>
          </a:p>
        </p:txBody>
      </p:sp>
      <p:sp>
        <p:nvSpPr>
          <p:cNvPr id="4" name="Footer Placeholder 3">
            <a:extLst>
              <a:ext uri="{FF2B5EF4-FFF2-40B4-BE49-F238E27FC236}">
                <a16:creationId xmlns:a16="http://schemas.microsoft.com/office/drawing/2014/main" id="{69256698-63C6-4CCC-81CB-EA5604C30F1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2467FDA-05D7-4760-A373-5D6AEAAF427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2C0B10-7CAE-41E4-AB02-7E8B1FF2B898}" type="slidenum">
              <a:rPr lang="en-US" smtClean="0"/>
              <a:t>‹#›</a:t>
            </a:fld>
            <a:endParaRPr lang="en-US"/>
          </a:p>
        </p:txBody>
      </p:sp>
    </p:spTree>
    <p:extLst>
      <p:ext uri="{BB962C8B-B14F-4D97-AF65-F5344CB8AC3E}">
        <p14:creationId xmlns:p14="http://schemas.microsoft.com/office/powerpoint/2010/main" val="3687537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9EC30E-1A71-4188-9BE7-E2A64929A436}" type="datetimeFigureOut">
              <a:rPr lang="en-US" noProof="0" smtClean="0"/>
              <a:t>2/15/2022</a:t>
            </a:fld>
            <a:endParaRPr lang="en-US" noProof="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30193B-564F-4854-8A52-728F3FB19C85}" type="slidenum">
              <a:rPr lang="en-US" noProof="0" smtClean="0"/>
              <a:t>‹#›</a:t>
            </a:fld>
            <a:endParaRPr lang="en-US" noProof="0"/>
          </a:p>
        </p:txBody>
      </p:sp>
    </p:spTree>
    <p:extLst>
      <p:ext uri="{BB962C8B-B14F-4D97-AF65-F5344CB8AC3E}">
        <p14:creationId xmlns:p14="http://schemas.microsoft.com/office/powerpoint/2010/main" val="3603816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vier Slide 2">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F50EF489-F21B-4E7C-9A44-D3CC8DC34F5F}"/>
              </a:ext>
            </a:extLst>
          </p:cNvPr>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2282858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Image Layout 1">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505ED12-A431-4761-87A4-F05164BE0221}"/>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350103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Image Layout 2">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505ED12-A431-4761-87A4-F05164BE0221}"/>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384389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with Subtitle">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18733E7E-50D2-4F6C-9DF2-CF4C98C4B847}"/>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2509955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53CF994-8B2C-443F-B695-7378DD360DAA}"/>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505855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95CDFA7-DEA3-4BBE-8D70-0AF654A1E6FF}"/>
              </a:ext>
            </a:extLst>
          </p:cNvPr>
          <p:cNvSpPr>
            <a:spLocks noGrp="1"/>
          </p:cNvSpPr>
          <p:nvPr>
            <p:ph type="sldNum" sz="quarter" idx="1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139767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95CDFA7-DEA3-4BBE-8D70-0AF654A1E6FF}"/>
              </a:ext>
            </a:extLst>
          </p:cNvPr>
          <p:cNvSpPr>
            <a:spLocks noGrp="1"/>
          </p:cNvSpPr>
          <p:nvPr>
            <p:ph type="sldNum" sz="quarter" idx="13"/>
          </p:nvPr>
        </p:nvSpPr>
        <p:spPr/>
        <p:txBody>
          <a:bodyPr/>
          <a:lstStyle/>
          <a:p>
            <a:fld id="{19B51A1E-902D-48AF-9020-955120F399B6}" type="slidenum">
              <a:rPr lang="en-US" noProof="0" smtClean="0"/>
              <a:pPr/>
              <a:t>‹#›</a:t>
            </a:fld>
            <a:endParaRPr lang="en-US" noProof="0" dirty="0"/>
          </a:p>
        </p:txBody>
      </p:sp>
      <p:pic>
        <p:nvPicPr>
          <p:cNvPr id="5" name="Picture 4" descr="Logo&#10;&#10;Description automatically generated">
            <a:extLst>
              <a:ext uri="{FF2B5EF4-FFF2-40B4-BE49-F238E27FC236}">
                <a16:creationId xmlns:a16="http://schemas.microsoft.com/office/drawing/2014/main" id="{E83E36D6-C8C0-4F82-8527-59DD92B9454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96911" y="291875"/>
            <a:ext cx="729889" cy="1015763"/>
          </a:xfrm>
          <a:prstGeom prst="rect">
            <a:avLst/>
          </a:prstGeom>
        </p:spPr>
      </p:pic>
      <p:sp>
        <p:nvSpPr>
          <p:cNvPr id="6" name="TextBox 5">
            <a:extLst>
              <a:ext uri="{FF2B5EF4-FFF2-40B4-BE49-F238E27FC236}">
                <a16:creationId xmlns:a16="http://schemas.microsoft.com/office/drawing/2014/main" id="{603CDE7A-B58B-447B-BD2C-96C57A12BE48}"/>
              </a:ext>
            </a:extLst>
          </p:cNvPr>
          <p:cNvSpPr txBox="1"/>
          <p:nvPr userDrawn="1"/>
        </p:nvSpPr>
        <p:spPr>
          <a:xfrm>
            <a:off x="1688441" y="291875"/>
            <a:ext cx="10503559" cy="1107996"/>
          </a:xfrm>
          <a:prstGeom prst="rect">
            <a:avLst/>
          </a:prstGeom>
          <a:noFill/>
        </p:spPr>
        <p:txBody>
          <a:bodyPr wrap="square" rtlCol="0">
            <a:spAutoFit/>
          </a:bodyPr>
          <a:lstStyle/>
          <a:p>
            <a:pPr algn="ctr"/>
            <a:r>
              <a:rPr lang="en-US" sz="2400" b="1" dirty="0">
                <a:solidFill>
                  <a:schemeClr val="accent5">
                    <a:lumMod val="50000"/>
                  </a:schemeClr>
                </a:solidFill>
                <a:latin typeface="Book Antiqua" panose="02040602050305030304" pitchFamily="18" charset="0"/>
              </a:rPr>
              <a:t>19th ACADEMIC SESSIONS AND 18th  VICE CHANCELLOR’S </a:t>
            </a:r>
          </a:p>
          <a:p>
            <a:pPr algn="ctr"/>
            <a:r>
              <a:rPr lang="en-US" sz="2400" b="1" dirty="0">
                <a:solidFill>
                  <a:schemeClr val="accent5">
                    <a:lumMod val="50000"/>
                  </a:schemeClr>
                </a:solidFill>
                <a:latin typeface="Book Antiqua" panose="02040602050305030304" pitchFamily="18" charset="0"/>
              </a:rPr>
              <a:t>AWARDS CEREMONY</a:t>
            </a:r>
            <a:r>
              <a:rPr lang="en-US" sz="2000" b="1" dirty="0">
                <a:solidFill>
                  <a:schemeClr val="accent5">
                    <a:lumMod val="75000"/>
                  </a:schemeClr>
                </a:solidFill>
                <a:latin typeface="Book Antiqua" panose="02040602050305030304" pitchFamily="18" charset="0"/>
              </a:rPr>
              <a:t>, </a:t>
            </a:r>
            <a:r>
              <a:rPr lang="en-US" sz="2400" b="1" dirty="0">
                <a:solidFill>
                  <a:schemeClr val="accent5">
                    <a:lumMod val="50000"/>
                  </a:schemeClr>
                </a:solidFill>
                <a:latin typeface="Book Antiqua" panose="02040602050305030304" pitchFamily="18" charset="0"/>
              </a:rPr>
              <a:t>UNIVERSITY OF RUHUNA</a:t>
            </a:r>
          </a:p>
          <a:p>
            <a:endParaRPr lang="en-US" b="1" dirty="0">
              <a:solidFill>
                <a:schemeClr val="accent5">
                  <a:lumMod val="75000"/>
                </a:schemeClr>
              </a:solidFill>
              <a:latin typeface="Book Antiqua" panose="02040602050305030304" pitchFamily="18" charset="0"/>
            </a:endParaRPr>
          </a:p>
        </p:txBody>
      </p:sp>
      <p:sp>
        <p:nvSpPr>
          <p:cNvPr id="7" name="Rectangle 6">
            <a:extLst>
              <a:ext uri="{FF2B5EF4-FFF2-40B4-BE49-F238E27FC236}">
                <a16:creationId xmlns:a16="http://schemas.microsoft.com/office/drawing/2014/main" id="{FE9E14A8-AFF9-49BD-BEE1-9A9238767312}"/>
              </a:ext>
            </a:extLst>
          </p:cNvPr>
          <p:cNvSpPr/>
          <p:nvPr userDrawn="1"/>
        </p:nvSpPr>
        <p:spPr>
          <a:xfrm>
            <a:off x="0" y="2444115"/>
            <a:ext cx="12192000" cy="178265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0433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95CDFA7-DEA3-4BBE-8D70-0AF654A1E6FF}"/>
              </a:ext>
            </a:extLst>
          </p:cNvPr>
          <p:cNvSpPr>
            <a:spLocks noGrp="1"/>
          </p:cNvSpPr>
          <p:nvPr>
            <p:ph type="sldNum" sz="quarter" idx="13"/>
          </p:nvPr>
        </p:nvSpPr>
        <p:spPr/>
        <p:txBody>
          <a:bodyPr/>
          <a:lstStyle/>
          <a:p>
            <a:fld id="{19B51A1E-902D-48AF-9020-955120F399B6}" type="slidenum">
              <a:rPr lang="en-US" noProof="0" smtClean="0"/>
              <a:pPr/>
              <a:t>‹#›</a:t>
            </a:fld>
            <a:endParaRPr lang="en-US" noProof="0" dirty="0"/>
          </a:p>
        </p:txBody>
      </p:sp>
      <p:pic>
        <p:nvPicPr>
          <p:cNvPr id="5" name="Picture 4" descr="Logo&#10;&#10;Description automatically generated">
            <a:extLst>
              <a:ext uri="{FF2B5EF4-FFF2-40B4-BE49-F238E27FC236}">
                <a16:creationId xmlns:a16="http://schemas.microsoft.com/office/drawing/2014/main" id="{E83E36D6-C8C0-4F82-8527-59DD92B9454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90217" y="223396"/>
            <a:ext cx="729889" cy="1015763"/>
          </a:xfrm>
          <a:prstGeom prst="rect">
            <a:avLst/>
          </a:prstGeom>
        </p:spPr>
      </p:pic>
      <p:sp>
        <p:nvSpPr>
          <p:cNvPr id="6" name="TextBox 5">
            <a:extLst>
              <a:ext uri="{FF2B5EF4-FFF2-40B4-BE49-F238E27FC236}">
                <a16:creationId xmlns:a16="http://schemas.microsoft.com/office/drawing/2014/main" id="{603CDE7A-B58B-447B-BD2C-96C57A12BE48}"/>
              </a:ext>
            </a:extLst>
          </p:cNvPr>
          <p:cNvSpPr txBox="1"/>
          <p:nvPr userDrawn="1"/>
        </p:nvSpPr>
        <p:spPr>
          <a:xfrm>
            <a:off x="1688441" y="291875"/>
            <a:ext cx="10503559" cy="1107996"/>
          </a:xfrm>
          <a:prstGeom prst="rect">
            <a:avLst/>
          </a:prstGeom>
          <a:noFill/>
        </p:spPr>
        <p:txBody>
          <a:bodyPr wrap="square" rtlCol="0">
            <a:spAutoFit/>
          </a:bodyPr>
          <a:lstStyle/>
          <a:p>
            <a:pPr algn="ctr"/>
            <a:r>
              <a:rPr lang="en-US" sz="2400" b="1" dirty="0">
                <a:solidFill>
                  <a:schemeClr val="accent5">
                    <a:lumMod val="50000"/>
                  </a:schemeClr>
                </a:solidFill>
                <a:latin typeface="Book Antiqua" panose="02040602050305030304" pitchFamily="18" charset="0"/>
              </a:rPr>
              <a:t>19th ACADEMIC SESSIONS AND 18th  VICE CHANCELLOR’S </a:t>
            </a:r>
          </a:p>
          <a:p>
            <a:pPr algn="ctr"/>
            <a:r>
              <a:rPr lang="en-US" sz="2400" b="1" dirty="0">
                <a:solidFill>
                  <a:schemeClr val="accent5">
                    <a:lumMod val="50000"/>
                  </a:schemeClr>
                </a:solidFill>
                <a:latin typeface="Book Antiqua" panose="02040602050305030304" pitchFamily="18" charset="0"/>
              </a:rPr>
              <a:t>AWARDS CEREMONY</a:t>
            </a:r>
            <a:r>
              <a:rPr lang="en-US" sz="2000" b="1" dirty="0">
                <a:solidFill>
                  <a:schemeClr val="accent5">
                    <a:lumMod val="75000"/>
                  </a:schemeClr>
                </a:solidFill>
                <a:latin typeface="Book Antiqua" panose="02040602050305030304" pitchFamily="18" charset="0"/>
              </a:rPr>
              <a:t>, </a:t>
            </a:r>
            <a:r>
              <a:rPr lang="en-US" sz="2400" b="1" dirty="0">
                <a:solidFill>
                  <a:schemeClr val="accent5">
                    <a:lumMod val="50000"/>
                  </a:schemeClr>
                </a:solidFill>
                <a:latin typeface="Book Antiqua" panose="02040602050305030304" pitchFamily="18" charset="0"/>
              </a:rPr>
              <a:t>UNIVERSITY OF RUHUNA</a:t>
            </a:r>
          </a:p>
          <a:p>
            <a:endParaRPr lang="en-US" b="1" dirty="0">
              <a:solidFill>
                <a:schemeClr val="accent5">
                  <a:lumMod val="75000"/>
                </a:schemeClr>
              </a:solidFill>
              <a:latin typeface="Book Antiqua" panose="02040602050305030304" pitchFamily="18" charset="0"/>
            </a:endParaRPr>
          </a:p>
        </p:txBody>
      </p:sp>
      <p:sp>
        <p:nvSpPr>
          <p:cNvPr id="7" name="Rectangle 6">
            <a:extLst>
              <a:ext uri="{FF2B5EF4-FFF2-40B4-BE49-F238E27FC236}">
                <a16:creationId xmlns:a16="http://schemas.microsoft.com/office/drawing/2014/main" id="{FE9E14A8-AFF9-49BD-BEE1-9A9238767312}"/>
              </a:ext>
            </a:extLst>
          </p:cNvPr>
          <p:cNvSpPr/>
          <p:nvPr userDrawn="1"/>
        </p:nvSpPr>
        <p:spPr>
          <a:xfrm>
            <a:off x="0" y="2444115"/>
            <a:ext cx="12192000" cy="178265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6454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4.sv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svg"/><Relationship Id="rId5" Type="http://schemas.openxmlformats.org/officeDocument/2006/relationships/slideLayout" Target="../slideLayouts/slideLayout5.xml"/><Relationship Id="rId15" Type="http://schemas.openxmlformats.org/officeDocument/2006/relationships/image" Target="../media/image6.jpg"/><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 Id="rId1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EB0D177-9AA4-42F4-9CD7-CD206217CA6D}"/>
              </a:ext>
            </a:extLst>
          </p:cNvPr>
          <p:cNvSpPr/>
          <p:nvPr userDrawn="1"/>
        </p:nvSpPr>
        <p:spPr>
          <a:xfrm>
            <a:off x="9780101" y="6371351"/>
            <a:ext cx="1979897" cy="4319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8" name="Rectangle 27">
            <a:extLst>
              <a:ext uri="{FF2B5EF4-FFF2-40B4-BE49-F238E27FC236}">
                <a16:creationId xmlns:a16="http://schemas.microsoft.com/office/drawing/2014/main" id="{C825DB53-D610-4A40-AFDC-EBC47DB613CE}"/>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1" name="Freeform: Shape 30">
            <a:extLst>
              <a:ext uri="{FF2B5EF4-FFF2-40B4-BE49-F238E27FC236}">
                <a16:creationId xmlns:a16="http://schemas.microsoft.com/office/drawing/2014/main" id="{C2B9A6A4-83D0-40B1-8B15-964C84BF0705}"/>
              </a:ext>
            </a:extLst>
          </p:cNvPr>
          <p:cNvSpPr/>
          <p:nvPr userDrawn="1"/>
        </p:nvSpPr>
        <p:spPr>
          <a:xfrm>
            <a:off x="0" y="6438745"/>
            <a:ext cx="9780102" cy="364606"/>
          </a:xfrm>
          <a:custGeom>
            <a:avLst/>
            <a:gdLst>
              <a:gd name="connsiteX0" fmla="*/ 0 w 9780102"/>
              <a:gd name="connsiteY0" fmla="*/ 0 h 432000"/>
              <a:gd name="connsiteX1" fmla="*/ 9780102 w 9780102"/>
              <a:gd name="connsiteY1" fmla="*/ 0 h 432000"/>
              <a:gd name="connsiteX2" fmla="*/ 9780102 w 9780102"/>
              <a:gd name="connsiteY2" fmla="*/ 432000 h 432000"/>
              <a:gd name="connsiteX3" fmla="*/ 0 w 9780102"/>
              <a:gd name="connsiteY3" fmla="*/ 432000 h 432000"/>
            </a:gdLst>
            <a:ahLst/>
            <a:cxnLst>
              <a:cxn ang="0">
                <a:pos x="connsiteX0" y="connsiteY0"/>
              </a:cxn>
              <a:cxn ang="0">
                <a:pos x="connsiteX1" y="connsiteY1"/>
              </a:cxn>
              <a:cxn ang="0">
                <a:pos x="connsiteX2" y="connsiteY2"/>
              </a:cxn>
              <a:cxn ang="0">
                <a:pos x="connsiteX3" y="connsiteY3"/>
              </a:cxn>
            </a:cxnLst>
            <a:rect l="l" t="t" r="r" b="b"/>
            <a:pathLst>
              <a:path w="9780102" h="432000">
                <a:moveTo>
                  <a:pt x="0" y="0"/>
                </a:moveTo>
                <a:lnTo>
                  <a:pt x="9780102" y="0"/>
                </a:lnTo>
                <a:lnTo>
                  <a:pt x="9780102" y="432000"/>
                </a:lnTo>
                <a:lnTo>
                  <a:pt x="0" y="432000"/>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Text Placeholder 2">
            <a:extLst>
              <a:ext uri="{FF2B5EF4-FFF2-40B4-BE49-F238E27FC236}">
                <a16:creationId xmlns:a16="http://schemas.microsoft.com/office/drawing/2014/main" id="{213AB95C-7DD4-4796-80E4-1B7466A2A037}"/>
              </a:ext>
            </a:extLst>
          </p:cNvPr>
          <p:cNvSpPr>
            <a:spLocks noGrp="1"/>
          </p:cNvSpPr>
          <p:nvPr>
            <p:ph type="body" idx="1"/>
          </p:nvPr>
        </p:nvSpPr>
        <p:spPr>
          <a:xfrm>
            <a:off x="432000" y="1512000"/>
            <a:ext cx="11328000" cy="4679250"/>
          </a:xfrm>
          <a:prstGeom prst="rect">
            <a:avLst/>
          </a:prstGeom>
        </p:spPr>
        <p:txBody>
          <a:bodyPr vert="horz" lIns="0" tIns="0" rIns="0" bIns="0" rtlCol="0">
            <a:no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Slide Number Placeholder 5">
            <a:extLst>
              <a:ext uri="{FF2B5EF4-FFF2-40B4-BE49-F238E27FC236}">
                <a16:creationId xmlns:a16="http://schemas.microsoft.com/office/drawing/2014/main" id="{5ECA3099-A94F-4C3E-BC29-780EDD38F722}"/>
              </a:ext>
            </a:extLst>
          </p:cNvPr>
          <p:cNvSpPr>
            <a:spLocks noGrp="1"/>
          </p:cNvSpPr>
          <p:nvPr>
            <p:ph type="sldNum" sz="quarter" idx="4"/>
          </p:nvPr>
        </p:nvSpPr>
        <p:spPr>
          <a:xfrm>
            <a:off x="11760000" y="6371351"/>
            <a:ext cx="432000" cy="432000"/>
          </a:xfrm>
          <a:prstGeom prst="rect">
            <a:avLst/>
          </a:prstGeom>
          <a:solidFill>
            <a:schemeClr val="tx1">
              <a:lumMod val="75000"/>
              <a:lumOff val="25000"/>
            </a:schemeClr>
          </a:solidFill>
        </p:spPr>
        <p:txBody>
          <a:bodyPr vert="horz" lIns="0" tIns="0" rIns="0" bIns="0" rtlCol="0" anchor="ctr"/>
          <a:lstStyle>
            <a:lvl1pPr algn="ctr">
              <a:defRPr sz="1200">
                <a:solidFill>
                  <a:schemeClr val="bg1"/>
                </a:solidFill>
                <a:latin typeface="+mj-lt"/>
              </a:defRPr>
            </a:lvl1pPr>
          </a:lstStyle>
          <a:p>
            <a:fld id="{19B51A1E-902D-48AF-9020-955120F399B6}" type="slidenum">
              <a:rPr lang="en-US" noProof="0" smtClean="0"/>
              <a:pPr/>
              <a:t>‹#›</a:t>
            </a:fld>
            <a:endParaRPr lang="en-US" noProof="0" dirty="0"/>
          </a:p>
        </p:txBody>
      </p:sp>
      <p:sp>
        <p:nvSpPr>
          <p:cNvPr id="4" name="TextBox 3">
            <a:extLst>
              <a:ext uri="{FF2B5EF4-FFF2-40B4-BE49-F238E27FC236}">
                <a16:creationId xmlns:a16="http://schemas.microsoft.com/office/drawing/2014/main" id="{34FDC6F9-37F9-4E25-AECA-D307B8421C73}"/>
              </a:ext>
            </a:extLst>
          </p:cNvPr>
          <p:cNvSpPr txBox="1"/>
          <p:nvPr userDrawn="1"/>
        </p:nvSpPr>
        <p:spPr>
          <a:xfrm>
            <a:off x="10168528" y="6347939"/>
            <a:ext cx="1434543" cy="387592"/>
          </a:xfrm>
          <a:prstGeom prst="rect">
            <a:avLst/>
          </a:prstGeom>
          <a:noFill/>
        </p:spPr>
        <p:txBody>
          <a:bodyPr wrap="square" tIns="108000" bIns="0" rtlCol="0" anchor="ctr">
            <a:spAutoFit/>
          </a:bodyPr>
          <a:lstStyle/>
          <a:p>
            <a:pPr algn="r">
              <a:lnSpc>
                <a:spcPts val="1000"/>
              </a:lnSpc>
            </a:pPr>
            <a:r>
              <a:rPr lang="en-US" sz="1800" b="1" i="0" spc="-100" baseline="0" noProof="0" dirty="0" err="1">
                <a:solidFill>
                  <a:schemeClr val="accent1"/>
                </a:solidFill>
                <a:latin typeface="+mj-lt"/>
              </a:rPr>
              <a:t>ASUoR</a:t>
            </a:r>
            <a:r>
              <a:rPr lang="en-US" sz="1600" b="1" i="0" spc="-100" baseline="0" noProof="0" dirty="0">
                <a:solidFill>
                  <a:schemeClr val="accent1"/>
                </a:solidFill>
                <a:latin typeface="+mj-lt"/>
              </a:rPr>
              <a:t> </a:t>
            </a:r>
            <a:br>
              <a:rPr lang="en-US" sz="1600" b="1" i="0" spc="-100" baseline="0" noProof="0" dirty="0">
                <a:solidFill>
                  <a:schemeClr val="accent1"/>
                </a:solidFill>
                <a:latin typeface="+mj-lt"/>
              </a:rPr>
            </a:br>
            <a:r>
              <a:rPr lang="en-US" sz="1600" b="0" i="0" spc="140" baseline="0" noProof="0" dirty="0">
                <a:solidFill>
                  <a:schemeClr val="tx1">
                    <a:lumMod val="75000"/>
                    <a:lumOff val="25000"/>
                  </a:schemeClr>
                </a:solidFill>
                <a:latin typeface="+mj-lt"/>
              </a:rPr>
              <a:t>2022</a:t>
            </a:r>
            <a:endParaRPr lang="en-US" sz="1200" b="0" i="0" spc="140" baseline="0" noProof="0" dirty="0">
              <a:solidFill>
                <a:schemeClr val="tx1">
                  <a:lumMod val="75000"/>
                  <a:lumOff val="25000"/>
                </a:schemeClr>
              </a:solidFill>
              <a:latin typeface="+mj-lt"/>
            </a:endParaRPr>
          </a:p>
        </p:txBody>
      </p:sp>
      <p:sp>
        <p:nvSpPr>
          <p:cNvPr id="9" name="Rectangle 8">
            <a:extLst>
              <a:ext uri="{FF2B5EF4-FFF2-40B4-BE49-F238E27FC236}">
                <a16:creationId xmlns:a16="http://schemas.microsoft.com/office/drawing/2014/main" id="{4BC39664-EB8B-4A32-915A-D4308F792772}"/>
              </a:ext>
            </a:extLst>
          </p:cNvPr>
          <p:cNvSpPr/>
          <p:nvPr userDrawn="1"/>
        </p:nvSpPr>
        <p:spPr>
          <a:xfrm>
            <a:off x="0" y="6803351"/>
            <a:ext cx="9780104" cy="5465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9" name="Rectangle 28">
            <a:extLst>
              <a:ext uri="{FF2B5EF4-FFF2-40B4-BE49-F238E27FC236}">
                <a16:creationId xmlns:a16="http://schemas.microsoft.com/office/drawing/2014/main" id="{9B49670D-8F18-44A8-B217-67B412095C0D}"/>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3" name="TextBox 12">
            <a:extLst>
              <a:ext uri="{FF2B5EF4-FFF2-40B4-BE49-F238E27FC236}">
                <a16:creationId xmlns:a16="http://schemas.microsoft.com/office/drawing/2014/main" id="{F3676F49-AADA-4B3B-B993-3C658F1B4CE7}"/>
              </a:ext>
            </a:extLst>
          </p:cNvPr>
          <p:cNvSpPr txBox="1"/>
          <p:nvPr userDrawn="1"/>
        </p:nvSpPr>
        <p:spPr>
          <a:xfrm>
            <a:off x="327682" y="6492135"/>
            <a:ext cx="5029053" cy="276999"/>
          </a:xfrm>
          <a:prstGeom prst="rect">
            <a:avLst/>
          </a:prstGeom>
          <a:noFill/>
        </p:spPr>
        <p:txBody>
          <a:bodyPr wrap="square" rtlCol="0">
            <a:spAutoFit/>
          </a:bodyPr>
          <a:lstStyle/>
          <a:p>
            <a:r>
              <a:rPr lang="en-US" sz="1200" b="1" dirty="0">
                <a:solidFill>
                  <a:schemeClr val="tx1"/>
                </a:solidFill>
              </a:rPr>
              <a:t>Organized by:  Faculty of Technology, University of Ruhuna</a:t>
            </a:r>
          </a:p>
        </p:txBody>
      </p:sp>
      <p:sp>
        <p:nvSpPr>
          <p:cNvPr id="14" name="TextBox 13">
            <a:extLst>
              <a:ext uri="{FF2B5EF4-FFF2-40B4-BE49-F238E27FC236}">
                <a16:creationId xmlns:a16="http://schemas.microsoft.com/office/drawing/2014/main" id="{497AE5C1-4A4D-4396-810D-FDC5DAD07D7F}"/>
              </a:ext>
            </a:extLst>
          </p:cNvPr>
          <p:cNvSpPr txBox="1"/>
          <p:nvPr userDrawn="1"/>
        </p:nvSpPr>
        <p:spPr>
          <a:xfrm>
            <a:off x="5225787" y="6474422"/>
            <a:ext cx="1535681" cy="307777"/>
          </a:xfrm>
          <a:prstGeom prst="rect">
            <a:avLst/>
          </a:prstGeom>
          <a:noFill/>
        </p:spPr>
        <p:txBody>
          <a:bodyPr wrap="square" rtlCol="0">
            <a:spAutoFit/>
          </a:bodyPr>
          <a:lstStyle/>
          <a:p>
            <a:r>
              <a:rPr lang="en-US" sz="1200" b="1" dirty="0">
                <a:solidFill>
                  <a:schemeClr val="tx1"/>
                </a:solidFill>
              </a:rPr>
              <a:t>MARCH </a:t>
            </a:r>
            <a:r>
              <a:rPr lang="en-US" sz="1400" b="1" dirty="0">
                <a:solidFill>
                  <a:schemeClr val="tx1"/>
                </a:solidFill>
              </a:rPr>
              <a:t>02, 2022 </a:t>
            </a:r>
            <a:endParaRPr lang="en-US" sz="1200" b="1" dirty="0">
              <a:solidFill>
                <a:schemeClr val="tx1"/>
              </a:solidFill>
            </a:endParaRPr>
          </a:p>
        </p:txBody>
      </p:sp>
      <p:pic>
        <p:nvPicPr>
          <p:cNvPr id="15" name="Graphic 14" descr="Flip calendar with solid fill">
            <a:extLst>
              <a:ext uri="{FF2B5EF4-FFF2-40B4-BE49-F238E27FC236}">
                <a16:creationId xmlns:a16="http://schemas.microsoft.com/office/drawing/2014/main" id="{F3940377-62D6-47B5-B8F5-58EA9E65D290}"/>
              </a:ext>
            </a:extLst>
          </p:cNvPr>
          <p:cNvPicPr>
            <a:picLocks noChangeAspect="1"/>
          </p:cNvPicPr>
          <p:nvPr userDrawn="1"/>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931077" y="6407022"/>
            <a:ext cx="360658" cy="360658"/>
          </a:xfrm>
          <a:prstGeom prst="rect">
            <a:avLst/>
          </a:prstGeom>
        </p:spPr>
      </p:pic>
      <p:sp>
        <p:nvSpPr>
          <p:cNvPr id="16" name="TextBox 15">
            <a:extLst>
              <a:ext uri="{FF2B5EF4-FFF2-40B4-BE49-F238E27FC236}">
                <a16:creationId xmlns:a16="http://schemas.microsoft.com/office/drawing/2014/main" id="{F87B1932-59B0-43D0-964B-272B75933FD8}"/>
              </a:ext>
            </a:extLst>
          </p:cNvPr>
          <p:cNvSpPr txBox="1"/>
          <p:nvPr userDrawn="1"/>
        </p:nvSpPr>
        <p:spPr>
          <a:xfrm>
            <a:off x="7063953" y="6475754"/>
            <a:ext cx="3132677" cy="253916"/>
          </a:xfrm>
          <a:prstGeom prst="rect">
            <a:avLst/>
          </a:prstGeom>
          <a:noFill/>
        </p:spPr>
        <p:txBody>
          <a:bodyPr wrap="square" rtlCol="0">
            <a:spAutoFit/>
          </a:bodyPr>
          <a:lstStyle/>
          <a:p>
            <a:r>
              <a:rPr lang="en-US" sz="1050" b="1" dirty="0">
                <a:solidFill>
                  <a:schemeClr val="tx1"/>
                </a:solidFill>
              </a:rPr>
              <a:t>Faculty of Technology  University of  Ruhuna</a:t>
            </a:r>
          </a:p>
        </p:txBody>
      </p:sp>
      <p:pic>
        <p:nvPicPr>
          <p:cNvPr id="17" name="Graphic 16" descr="Marker with solid fill">
            <a:extLst>
              <a:ext uri="{FF2B5EF4-FFF2-40B4-BE49-F238E27FC236}">
                <a16:creationId xmlns:a16="http://schemas.microsoft.com/office/drawing/2014/main" id="{368C9F99-2DD5-430E-BADA-EDE4599DF5E7}"/>
              </a:ext>
            </a:extLst>
          </p:cNvPr>
          <p:cNvPicPr>
            <a:picLocks noChangeAspect="1"/>
          </p:cNvPicPr>
          <p:nvPr userDrawn="1"/>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808456" y="6438745"/>
            <a:ext cx="324981" cy="324981"/>
          </a:xfrm>
          <a:prstGeom prst="rect">
            <a:avLst/>
          </a:prstGeom>
        </p:spPr>
      </p:pic>
      <p:sp>
        <p:nvSpPr>
          <p:cNvPr id="19" name="TextBox 18">
            <a:extLst>
              <a:ext uri="{FF2B5EF4-FFF2-40B4-BE49-F238E27FC236}">
                <a16:creationId xmlns:a16="http://schemas.microsoft.com/office/drawing/2014/main" id="{E95C60FE-9DA2-41E7-8971-ECF35D7A4254}"/>
              </a:ext>
            </a:extLst>
          </p:cNvPr>
          <p:cNvSpPr txBox="1"/>
          <p:nvPr userDrawn="1"/>
        </p:nvSpPr>
        <p:spPr>
          <a:xfrm>
            <a:off x="1698026" y="6196619"/>
            <a:ext cx="8313575" cy="253916"/>
          </a:xfrm>
          <a:prstGeom prst="rect">
            <a:avLst/>
          </a:prstGeom>
          <a:noFill/>
        </p:spPr>
        <p:txBody>
          <a:bodyPr wrap="square">
            <a:spAutoFit/>
          </a:bodyPr>
          <a:lstStyle/>
          <a:p>
            <a:pPr algn="ctr"/>
            <a:r>
              <a:rPr lang="en-US" sz="1050" b="1" dirty="0">
                <a:solidFill>
                  <a:schemeClr val="accent5">
                    <a:lumMod val="50000"/>
                  </a:schemeClr>
                </a:solidFill>
                <a:latin typeface="Book Antiqua" panose="02040602050305030304" pitchFamily="18" charset="0"/>
              </a:rPr>
              <a:t>19th ACADEMIC SESSIONS AND 18th  VICE CHANCELLOR’S AWARDS CEREMONY</a:t>
            </a:r>
            <a:r>
              <a:rPr lang="en-US" sz="1000" b="1" dirty="0">
                <a:solidFill>
                  <a:schemeClr val="accent5">
                    <a:lumMod val="75000"/>
                  </a:schemeClr>
                </a:solidFill>
                <a:latin typeface="Book Antiqua" panose="02040602050305030304" pitchFamily="18" charset="0"/>
              </a:rPr>
              <a:t>, </a:t>
            </a:r>
            <a:r>
              <a:rPr lang="en-US" sz="1050" b="1" dirty="0">
                <a:solidFill>
                  <a:schemeClr val="accent5">
                    <a:lumMod val="50000"/>
                  </a:schemeClr>
                </a:solidFill>
                <a:latin typeface="Book Antiqua" panose="02040602050305030304" pitchFamily="18" charset="0"/>
              </a:rPr>
              <a:t>UNIVERSITY OF RUHUNA</a:t>
            </a:r>
          </a:p>
        </p:txBody>
      </p:sp>
      <p:pic>
        <p:nvPicPr>
          <p:cNvPr id="20" name="Picture 19" descr="Logo&#10;&#10;Description automatically generated">
            <a:extLst>
              <a:ext uri="{FF2B5EF4-FFF2-40B4-BE49-F238E27FC236}">
                <a16:creationId xmlns:a16="http://schemas.microsoft.com/office/drawing/2014/main" id="{E13B6DCC-6C7F-4F85-BF55-89886EA4BB38}"/>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0306311" y="6284370"/>
            <a:ext cx="494710" cy="494710"/>
          </a:xfrm>
          <a:prstGeom prst="rect">
            <a:avLst/>
          </a:prstGeom>
        </p:spPr>
      </p:pic>
      <p:pic>
        <p:nvPicPr>
          <p:cNvPr id="21" name="Picture 20" descr="Logo&#10;&#10;Description automatically generated">
            <a:extLst>
              <a:ext uri="{FF2B5EF4-FFF2-40B4-BE49-F238E27FC236}">
                <a16:creationId xmlns:a16="http://schemas.microsoft.com/office/drawing/2014/main" id="{A0E7FECE-9BB4-454F-A633-AE738BC981A8}"/>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9878046" y="6290479"/>
            <a:ext cx="361086" cy="502512"/>
          </a:xfrm>
          <a:prstGeom prst="rect">
            <a:avLst/>
          </a:prstGeom>
        </p:spPr>
      </p:pic>
      <p:cxnSp>
        <p:nvCxnSpPr>
          <p:cNvPr id="11" name="Straight Connector 10">
            <a:extLst>
              <a:ext uri="{FF2B5EF4-FFF2-40B4-BE49-F238E27FC236}">
                <a16:creationId xmlns:a16="http://schemas.microsoft.com/office/drawing/2014/main" id="{BBC3CAF4-2E45-4AB5-BD4E-397DF895F927}"/>
              </a:ext>
            </a:extLst>
          </p:cNvPr>
          <p:cNvCxnSpPr/>
          <p:nvPr userDrawn="1"/>
        </p:nvCxnSpPr>
        <p:spPr>
          <a:xfrm>
            <a:off x="432000" y="6191250"/>
            <a:ext cx="11327998" cy="0"/>
          </a:xfrm>
          <a:prstGeom prst="line">
            <a:avLst/>
          </a:prstGeom>
          <a:ln w="38100">
            <a:solidFill>
              <a:srgbClr val="002060"/>
            </a:solidFill>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946163275"/>
      </p:ext>
    </p:extLst>
  </p:cSld>
  <p:clrMap bg1="lt1" tx1="dk1" bg2="lt2" tx2="dk2" accent1="accent1" accent2="accent2" accent3="accent3" accent4="accent4" accent5="accent5" accent6="accent6" hlink="hlink" folHlink="folHlink"/>
  <p:sldLayoutIdLst>
    <p:sldLayoutId id="2147483663" r:id="rId1"/>
    <p:sldLayoutId id="2147483658" r:id="rId2"/>
    <p:sldLayoutId id="2147483666" r:id="rId3"/>
    <p:sldLayoutId id="2147483659" r:id="rId4"/>
    <p:sldLayoutId id="2147483654" r:id="rId5"/>
    <p:sldLayoutId id="2147483655" r:id="rId6"/>
    <p:sldLayoutId id="2147483672" r:id="rId7"/>
    <p:sldLayoutId id="2147483676" r:id="rId8"/>
  </p:sldLayoutIdLst>
  <p:hf hdr="0" dt="0"/>
  <p:txStyles>
    <p:titleStyle>
      <a:lvl1pPr algn="l" defTabSz="914400" rtl="0" eaLnBrk="1" latinLnBrk="0" hangingPunct="1">
        <a:lnSpc>
          <a:spcPct val="90000"/>
        </a:lnSpc>
        <a:spcBef>
          <a:spcPct val="0"/>
        </a:spcBef>
        <a:buNone/>
        <a:defRPr sz="3200" b="1" kern="1200" spc="-150">
          <a:solidFill>
            <a:schemeClr val="tx1">
              <a:lumMod val="75000"/>
              <a:lumOff val="25000"/>
            </a:schemeClr>
          </a:solidFill>
          <a:latin typeface="+mj-lt"/>
          <a:ea typeface="+mj-ea"/>
          <a:cs typeface="+mj-cs"/>
        </a:defRPr>
      </a:lvl1pPr>
    </p:titleStyle>
    <p:bodyStyle>
      <a:lvl1pPr marL="266700" indent="-266700" algn="l" defTabSz="914400" rtl="0" eaLnBrk="1" latinLnBrk="0" hangingPunct="1">
        <a:lnSpc>
          <a:spcPct val="90000"/>
        </a:lnSpc>
        <a:spcBef>
          <a:spcPts val="1000"/>
        </a:spcBef>
        <a:buFont typeface="Arial" panose="020B0604020202020204" pitchFamily="34" charset="0"/>
        <a:buChar char="•"/>
        <a:defRPr sz="1800" kern="1200">
          <a:solidFill>
            <a:schemeClr val="tx1">
              <a:lumMod val="75000"/>
              <a:lumOff val="25000"/>
            </a:schemeClr>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5857272-9FA4-4E7F-A8E5-C076F1309D82}"/>
              </a:ext>
            </a:extLst>
          </p:cNvPr>
          <p:cNvSpPr>
            <a:spLocks noGrp="1"/>
          </p:cNvSpPr>
          <p:nvPr>
            <p:ph type="sldNum" sz="quarter" idx="13"/>
          </p:nvPr>
        </p:nvSpPr>
        <p:spPr>
          <a:xfrm>
            <a:off x="11593557" y="6371351"/>
            <a:ext cx="598443" cy="432000"/>
          </a:xfrm>
        </p:spPr>
        <p:txBody>
          <a:bodyPr/>
          <a:lstStyle/>
          <a:p>
            <a:fld id="{19B51A1E-902D-48AF-9020-955120F399B6}" type="slidenum">
              <a:rPr lang="en-US" noProof="0" smtClean="0">
                <a:solidFill>
                  <a:schemeClr val="tx1"/>
                </a:solidFill>
              </a:rPr>
              <a:pPr/>
              <a:t>1</a:t>
            </a:fld>
            <a:endParaRPr lang="en-US" noProof="0" dirty="0">
              <a:solidFill>
                <a:schemeClr val="tx1"/>
              </a:solidFill>
            </a:endParaRPr>
          </a:p>
        </p:txBody>
      </p:sp>
      <p:sp>
        <p:nvSpPr>
          <p:cNvPr id="4" name="Subtitle 2">
            <a:extLst>
              <a:ext uri="{FF2B5EF4-FFF2-40B4-BE49-F238E27FC236}">
                <a16:creationId xmlns:a16="http://schemas.microsoft.com/office/drawing/2014/main" id="{095B35D4-3417-4740-AC62-8ECF2B702090}"/>
              </a:ext>
            </a:extLst>
          </p:cNvPr>
          <p:cNvSpPr txBox="1">
            <a:spLocks/>
          </p:cNvSpPr>
          <p:nvPr/>
        </p:nvSpPr>
        <p:spPr>
          <a:xfrm>
            <a:off x="1868799" y="3784909"/>
            <a:ext cx="10477233" cy="2352119"/>
          </a:xfrm>
          <a:prstGeom prst="rect">
            <a:avLst/>
          </a:prstGeom>
        </p:spPr>
        <p:txBody>
          <a:bodyPr anchor="ctr">
            <a:normAutofit/>
          </a:bodyPr>
          <a:lstStyle>
            <a:lvl1pPr marL="266700" indent="-266700" algn="l" defTabSz="914400" rtl="0" eaLnBrk="1" latinLnBrk="0" hangingPunct="1">
              <a:lnSpc>
                <a:spcPct val="90000"/>
              </a:lnSpc>
              <a:spcBef>
                <a:spcPts val="1000"/>
              </a:spcBef>
              <a:buFont typeface="Arial" panose="020B0604020202020204" pitchFamily="34" charset="0"/>
              <a:buChar char="•"/>
              <a:defRPr sz="1800" kern="1200">
                <a:solidFill>
                  <a:schemeClr val="tx1">
                    <a:lumMod val="75000"/>
                    <a:lumOff val="25000"/>
                  </a:schemeClr>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en-PH" sz="1400" b="1" dirty="0">
                <a:solidFill>
                  <a:schemeClr val="tx1"/>
                </a:solidFill>
                <a:latin typeface="Times New Roman" panose="02020603050405020304" pitchFamily="18" charset="0"/>
                <a:cs typeface="Times New Roman" panose="02020603050405020304" pitchFamily="18" charset="0"/>
              </a:rPr>
              <a:t>Co-Authors</a:t>
            </a:r>
            <a:r>
              <a:rPr lang="en-PH" sz="1200" b="1" dirty="0">
                <a:solidFill>
                  <a:schemeClr val="tx1"/>
                </a:solidFill>
                <a:latin typeface="Times New Roman" panose="02020603050405020304" pitchFamily="18" charset="0"/>
                <a:cs typeface="Times New Roman" panose="02020603050405020304" pitchFamily="18" charset="0"/>
              </a:rPr>
              <a:t>: </a:t>
            </a:r>
          </a:p>
          <a:p>
            <a:pPr marL="0" indent="0">
              <a:lnSpc>
                <a:spcPct val="120000"/>
              </a:lnSpc>
              <a:spcBef>
                <a:spcPts val="0"/>
              </a:spcBef>
              <a:buNone/>
            </a:pPr>
            <a:r>
              <a:rPr lang="en-PH" sz="1600" i="1" dirty="0">
                <a:solidFill>
                  <a:schemeClr val="tx1"/>
                </a:solidFill>
                <a:latin typeface="Times New Roman" panose="02020603050405020304" pitchFamily="18" charset="0"/>
                <a:cs typeface="Times New Roman" panose="02020603050405020304" pitchFamily="18" charset="0"/>
              </a:rPr>
              <a:t>Author</a:t>
            </a:r>
            <a:r>
              <a:rPr lang="en-PH" sz="1600" i="1" baseline="30000" dirty="0">
                <a:solidFill>
                  <a:schemeClr val="tx1"/>
                </a:solidFill>
                <a:latin typeface="Times New Roman" panose="02020603050405020304" pitchFamily="18" charset="0"/>
                <a:cs typeface="Times New Roman" panose="02020603050405020304" pitchFamily="18" charset="0"/>
              </a:rPr>
              <a:t>1</a:t>
            </a:r>
            <a:r>
              <a:rPr lang="en-PH" sz="1600" i="1" dirty="0">
                <a:solidFill>
                  <a:schemeClr val="tx1"/>
                </a:solidFill>
                <a:latin typeface="Times New Roman" panose="02020603050405020304" pitchFamily="18" charset="0"/>
                <a:cs typeface="Times New Roman" panose="02020603050405020304" pitchFamily="18" charset="0"/>
              </a:rPr>
              <a:t>, Author</a:t>
            </a:r>
            <a:r>
              <a:rPr lang="en-PH" sz="1600" i="1" baseline="30000" dirty="0">
                <a:solidFill>
                  <a:schemeClr val="tx1"/>
                </a:solidFill>
                <a:latin typeface="Times New Roman" panose="02020603050405020304" pitchFamily="18" charset="0"/>
                <a:cs typeface="Times New Roman" panose="02020603050405020304" pitchFamily="18" charset="0"/>
              </a:rPr>
              <a:t>2</a:t>
            </a:r>
            <a:r>
              <a:rPr lang="en-PH" sz="1600" i="1" dirty="0">
                <a:solidFill>
                  <a:schemeClr val="tx1"/>
                </a:solidFill>
                <a:latin typeface="Times New Roman" panose="02020603050405020304" pitchFamily="18" charset="0"/>
                <a:cs typeface="Times New Roman" panose="02020603050405020304" pitchFamily="18" charset="0"/>
              </a:rPr>
              <a:t>, Author</a:t>
            </a:r>
            <a:r>
              <a:rPr lang="en-PH" sz="1600" i="1" baseline="30000" dirty="0">
                <a:solidFill>
                  <a:schemeClr val="tx1"/>
                </a:solidFill>
                <a:latin typeface="Times New Roman" panose="02020603050405020304" pitchFamily="18" charset="0"/>
                <a:cs typeface="Times New Roman" panose="02020603050405020304" pitchFamily="18" charset="0"/>
              </a:rPr>
              <a:t>2</a:t>
            </a:r>
            <a:r>
              <a:rPr lang="en-PH" sz="1600" i="1" dirty="0">
                <a:solidFill>
                  <a:schemeClr val="tx1"/>
                </a:solidFill>
                <a:latin typeface="Times New Roman" panose="02020603050405020304" pitchFamily="18" charset="0"/>
                <a:cs typeface="Times New Roman" panose="02020603050405020304" pitchFamily="18" charset="0"/>
              </a:rPr>
              <a:t>, Author</a:t>
            </a:r>
            <a:r>
              <a:rPr lang="en-PH" sz="1600" i="1" baseline="30000" dirty="0">
                <a:solidFill>
                  <a:schemeClr val="tx1"/>
                </a:solidFill>
                <a:latin typeface="Times New Roman" panose="02020603050405020304" pitchFamily="18" charset="0"/>
                <a:cs typeface="Times New Roman" panose="02020603050405020304" pitchFamily="18" charset="0"/>
              </a:rPr>
              <a:t>2</a:t>
            </a:r>
            <a:r>
              <a:rPr lang="en-PH" sz="1600" i="1" dirty="0">
                <a:solidFill>
                  <a:schemeClr val="tx1"/>
                </a:solidFill>
                <a:latin typeface="Times New Roman" panose="02020603050405020304" pitchFamily="18" charset="0"/>
                <a:cs typeface="Times New Roman" panose="02020603050405020304" pitchFamily="18" charset="0"/>
              </a:rPr>
              <a:t>, Author</a:t>
            </a:r>
            <a:r>
              <a:rPr lang="en-PH" sz="1600" i="1" baseline="30000" dirty="0">
                <a:solidFill>
                  <a:schemeClr val="tx1"/>
                </a:solidFill>
                <a:latin typeface="Times New Roman" panose="02020603050405020304" pitchFamily="18" charset="0"/>
                <a:cs typeface="Times New Roman" panose="02020603050405020304" pitchFamily="18" charset="0"/>
              </a:rPr>
              <a:t>1</a:t>
            </a:r>
            <a:r>
              <a:rPr lang="en-PH" sz="1600" i="1" dirty="0">
                <a:solidFill>
                  <a:schemeClr val="tx1"/>
                </a:solidFill>
                <a:latin typeface="Times New Roman" panose="02020603050405020304" pitchFamily="18" charset="0"/>
                <a:cs typeface="Times New Roman" panose="02020603050405020304" pitchFamily="18" charset="0"/>
              </a:rPr>
              <a:t>, Author</a:t>
            </a:r>
            <a:r>
              <a:rPr lang="en-PH" sz="1600" i="1" baseline="30000" dirty="0">
                <a:solidFill>
                  <a:schemeClr val="tx1"/>
                </a:solidFill>
                <a:latin typeface="Times New Roman" panose="02020603050405020304" pitchFamily="18" charset="0"/>
                <a:cs typeface="Times New Roman" panose="02020603050405020304" pitchFamily="18" charset="0"/>
              </a:rPr>
              <a:t>1</a:t>
            </a:r>
            <a:r>
              <a:rPr lang="en-PH" sz="1600" i="1" dirty="0">
                <a:solidFill>
                  <a:schemeClr val="tx1"/>
                </a:solidFill>
                <a:latin typeface="Times New Roman" panose="02020603050405020304" pitchFamily="18" charset="0"/>
                <a:cs typeface="Times New Roman" panose="02020603050405020304" pitchFamily="18" charset="0"/>
              </a:rPr>
              <a:t>, </a:t>
            </a:r>
          </a:p>
          <a:p>
            <a:pPr marL="0" indent="0">
              <a:lnSpc>
                <a:spcPct val="120000"/>
              </a:lnSpc>
              <a:spcBef>
                <a:spcPts val="0"/>
              </a:spcBef>
              <a:buNone/>
            </a:pPr>
            <a:endParaRPr lang="en-PH" sz="1600" i="1" baseline="30000" dirty="0">
              <a:solidFill>
                <a:schemeClr val="tx1"/>
              </a:solidFill>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en-US" sz="1400" i="1" baseline="30000" dirty="0">
                <a:solidFill>
                  <a:schemeClr val="tx1"/>
                </a:solidFill>
                <a:latin typeface="Times New Roman" panose="02020603050405020304" pitchFamily="18" charset="0"/>
                <a:cs typeface="Times New Roman" panose="02020603050405020304" pitchFamily="18" charset="0"/>
              </a:rPr>
              <a:t>1</a:t>
            </a:r>
            <a:r>
              <a:rPr lang="en-US" sz="1400" i="1" dirty="0">
                <a:solidFill>
                  <a:schemeClr val="tx1"/>
                </a:solidFill>
                <a:latin typeface="Times New Roman" panose="02020603050405020304" pitchFamily="18" charset="0"/>
                <a:cs typeface="Times New Roman" panose="02020603050405020304" pitchFamily="18" charset="0"/>
              </a:rPr>
              <a:t>Department , Faculty , University of Ruhuna, City, Sri Lanka.</a:t>
            </a:r>
          </a:p>
          <a:p>
            <a:pPr marL="0" indent="0">
              <a:lnSpc>
                <a:spcPct val="100000"/>
              </a:lnSpc>
              <a:spcBef>
                <a:spcPts val="0"/>
              </a:spcBef>
              <a:buNone/>
            </a:pPr>
            <a:r>
              <a:rPr lang="en-US" sz="1400" i="1" baseline="30000" dirty="0">
                <a:solidFill>
                  <a:schemeClr val="tx1"/>
                </a:solidFill>
                <a:latin typeface="Times New Roman" panose="02020603050405020304" pitchFamily="18" charset="0"/>
                <a:cs typeface="Times New Roman" panose="02020603050405020304" pitchFamily="18" charset="0"/>
              </a:rPr>
              <a:t>2</a:t>
            </a:r>
            <a:r>
              <a:rPr lang="en-US" sz="1400" i="1" dirty="0">
                <a:solidFill>
                  <a:schemeClr val="tx1"/>
                </a:solidFill>
                <a:latin typeface="Times New Roman" panose="02020603050405020304" pitchFamily="18" charset="0"/>
                <a:cs typeface="Times New Roman" panose="02020603050405020304" pitchFamily="18" charset="0"/>
              </a:rPr>
              <a:t>Department , Faculty , University of Ruhuna, City, Sri Lanka </a:t>
            </a:r>
          </a:p>
          <a:p>
            <a:pPr marL="0" indent="0">
              <a:lnSpc>
                <a:spcPct val="100000"/>
              </a:lnSpc>
              <a:spcBef>
                <a:spcPts val="0"/>
              </a:spcBef>
              <a:buNone/>
            </a:pPr>
            <a:r>
              <a:rPr lang="en-US" sz="1400" i="1" baseline="30000" dirty="0">
                <a:solidFill>
                  <a:schemeClr val="tx1"/>
                </a:solidFill>
                <a:latin typeface="Times New Roman" panose="02020603050405020304" pitchFamily="18" charset="0"/>
                <a:cs typeface="Times New Roman" panose="02020603050405020304" pitchFamily="18" charset="0"/>
              </a:rPr>
              <a:t>3</a:t>
            </a:r>
            <a:r>
              <a:rPr lang="en-US" sz="1400" i="1" dirty="0">
                <a:solidFill>
                  <a:schemeClr val="tx1"/>
                </a:solidFill>
                <a:latin typeface="Times New Roman" panose="02020603050405020304" pitchFamily="18" charset="0"/>
                <a:cs typeface="Times New Roman" panose="02020603050405020304" pitchFamily="18" charset="0"/>
              </a:rPr>
              <a:t>Institute Name, Address</a:t>
            </a:r>
          </a:p>
        </p:txBody>
      </p:sp>
      <p:sp>
        <p:nvSpPr>
          <p:cNvPr id="9" name="Rectangle 8">
            <a:extLst>
              <a:ext uri="{FF2B5EF4-FFF2-40B4-BE49-F238E27FC236}">
                <a16:creationId xmlns:a16="http://schemas.microsoft.com/office/drawing/2014/main" id="{0E834622-9A4D-4B7A-ADCE-3ADB6D11C24A}"/>
              </a:ext>
            </a:extLst>
          </p:cNvPr>
          <p:cNvSpPr/>
          <p:nvPr/>
        </p:nvSpPr>
        <p:spPr>
          <a:xfrm>
            <a:off x="857383" y="104202"/>
            <a:ext cx="10477233" cy="4571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928D568B-10F2-4F71-A518-FD5D5044DF12}"/>
              </a:ext>
            </a:extLst>
          </p:cNvPr>
          <p:cNvSpPr txBox="1"/>
          <p:nvPr/>
        </p:nvSpPr>
        <p:spPr>
          <a:xfrm>
            <a:off x="0" y="2529471"/>
            <a:ext cx="12192000" cy="1538883"/>
          </a:xfrm>
          <a:prstGeom prst="rect">
            <a:avLst/>
          </a:prstGeom>
          <a:noFill/>
        </p:spPr>
        <p:txBody>
          <a:bodyPr wrap="square" rtlCol="0">
            <a:spAutoFit/>
          </a:bodyPr>
          <a:lstStyle/>
          <a:p>
            <a:pPr algn="ctr"/>
            <a:r>
              <a:rPr lang="en-US" sz="3600" b="1" dirty="0">
                <a:solidFill>
                  <a:schemeClr val="accent1">
                    <a:lumMod val="50000"/>
                  </a:schemeClr>
                </a:solidFill>
                <a:latin typeface="Book Antiqua" panose="02040602050305030304" pitchFamily="18" charset="0"/>
              </a:rPr>
              <a:t>Title of the Abstract</a:t>
            </a:r>
          </a:p>
          <a:p>
            <a:pPr algn="ctr"/>
            <a:r>
              <a:rPr lang="en-US" sz="4000" b="1" dirty="0">
                <a:solidFill>
                  <a:schemeClr val="accent1">
                    <a:lumMod val="50000"/>
                  </a:schemeClr>
                </a:solidFill>
                <a:latin typeface="Book Antiqua" panose="02040602050305030304" pitchFamily="18" charset="0"/>
              </a:rPr>
              <a:t> </a:t>
            </a:r>
          </a:p>
          <a:p>
            <a:endParaRPr lang="en-US" b="1" dirty="0">
              <a:solidFill>
                <a:schemeClr val="accent5">
                  <a:lumMod val="75000"/>
                </a:schemeClr>
              </a:solidFill>
              <a:latin typeface="Book Antiqua" panose="02040602050305030304" pitchFamily="18" charset="0"/>
            </a:endParaRPr>
          </a:p>
        </p:txBody>
      </p:sp>
      <p:sp>
        <p:nvSpPr>
          <p:cNvPr id="14" name="TextBox 13">
            <a:extLst>
              <a:ext uri="{FF2B5EF4-FFF2-40B4-BE49-F238E27FC236}">
                <a16:creationId xmlns:a16="http://schemas.microsoft.com/office/drawing/2014/main" id="{DDAAE659-A2DB-47D9-8794-5EB3481A09EF}"/>
              </a:ext>
            </a:extLst>
          </p:cNvPr>
          <p:cNvSpPr txBox="1"/>
          <p:nvPr/>
        </p:nvSpPr>
        <p:spPr>
          <a:xfrm>
            <a:off x="0" y="2092751"/>
            <a:ext cx="2639505" cy="369332"/>
          </a:xfrm>
          <a:prstGeom prst="rect">
            <a:avLst/>
          </a:prstGeom>
          <a:noFill/>
        </p:spPr>
        <p:txBody>
          <a:bodyPr wrap="square" rtlCol="0">
            <a:spAutoFit/>
          </a:bodyPr>
          <a:lstStyle/>
          <a:p>
            <a:r>
              <a:rPr lang="en-US" dirty="0"/>
              <a:t>Abstract ID: xxx</a:t>
            </a:r>
          </a:p>
        </p:txBody>
      </p:sp>
    </p:spTree>
    <p:extLst>
      <p:ext uri="{BB962C8B-B14F-4D97-AF65-F5344CB8AC3E}">
        <p14:creationId xmlns:p14="http://schemas.microsoft.com/office/powerpoint/2010/main" val="2752282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41134FA-4A1A-4DF2-96E5-685EF8745D07}"/>
              </a:ext>
            </a:extLst>
          </p:cNvPr>
          <p:cNvSpPr>
            <a:spLocks noGrp="1"/>
          </p:cNvSpPr>
          <p:nvPr>
            <p:ph type="sldNum" sz="quarter" idx="33"/>
          </p:nvPr>
        </p:nvSpPr>
        <p:spPr/>
        <p:txBody>
          <a:bodyPr/>
          <a:lstStyle/>
          <a:p>
            <a:fld id="{19B51A1E-902D-48AF-9020-955120F399B6}" type="slidenum">
              <a:rPr lang="en-US" noProof="0" smtClean="0"/>
              <a:pPr/>
              <a:t>10</a:t>
            </a:fld>
            <a:endParaRPr lang="en-US" noProof="0" dirty="0"/>
          </a:p>
        </p:txBody>
      </p:sp>
    </p:spTree>
    <p:extLst>
      <p:ext uri="{BB962C8B-B14F-4D97-AF65-F5344CB8AC3E}">
        <p14:creationId xmlns:p14="http://schemas.microsoft.com/office/powerpoint/2010/main" val="295759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9BEF4E1-D771-462E-96C4-D69E8311AB0B}"/>
              </a:ext>
            </a:extLst>
          </p:cNvPr>
          <p:cNvSpPr>
            <a:spLocks noGrp="1"/>
          </p:cNvSpPr>
          <p:nvPr>
            <p:ph type="sldNum" sz="quarter" idx="33"/>
          </p:nvPr>
        </p:nvSpPr>
        <p:spPr/>
        <p:txBody>
          <a:bodyPr/>
          <a:lstStyle/>
          <a:p>
            <a:fld id="{19B51A1E-902D-48AF-9020-955120F399B6}" type="slidenum">
              <a:rPr lang="en-US" noProof="0" smtClean="0"/>
              <a:pPr/>
              <a:t>11</a:t>
            </a:fld>
            <a:endParaRPr lang="en-US" noProof="0" dirty="0"/>
          </a:p>
        </p:txBody>
      </p:sp>
    </p:spTree>
    <p:extLst>
      <p:ext uri="{BB962C8B-B14F-4D97-AF65-F5344CB8AC3E}">
        <p14:creationId xmlns:p14="http://schemas.microsoft.com/office/powerpoint/2010/main" val="3602622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18B2E9D-3D3D-4898-B2FE-38DC38088C6B}"/>
              </a:ext>
            </a:extLst>
          </p:cNvPr>
          <p:cNvSpPr>
            <a:spLocks noGrp="1"/>
          </p:cNvSpPr>
          <p:nvPr>
            <p:ph type="sldNum" sz="quarter" idx="33"/>
          </p:nvPr>
        </p:nvSpPr>
        <p:spPr/>
        <p:txBody>
          <a:bodyPr/>
          <a:lstStyle/>
          <a:p>
            <a:fld id="{19B51A1E-902D-48AF-9020-955120F399B6}" type="slidenum">
              <a:rPr lang="en-US" noProof="0" smtClean="0"/>
              <a:pPr/>
              <a:t>12</a:t>
            </a:fld>
            <a:endParaRPr lang="en-US" noProof="0" dirty="0"/>
          </a:p>
        </p:txBody>
      </p:sp>
    </p:spTree>
    <p:extLst>
      <p:ext uri="{BB962C8B-B14F-4D97-AF65-F5344CB8AC3E}">
        <p14:creationId xmlns:p14="http://schemas.microsoft.com/office/powerpoint/2010/main" val="1206398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C12C04C-0E1E-497B-86A7-AC5618E609A5}"/>
              </a:ext>
            </a:extLst>
          </p:cNvPr>
          <p:cNvSpPr>
            <a:spLocks noGrp="1"/>
          </p:cNvSpPr>
          <p:nvPr>
            <p:ph type="sldNum" sz="quarter" idx="33"/>
          </p:nvPr>
        </p:nvSpPr>
        <p:spPr/>
        <p:txBody>
          <a:bodyPr/>
          <a:lstStyle/>
          <a:p>
            <a:fld id="{19B51A1E-902D-48AF-9020-955120F399B6}" type="slidenum">
              <a:rPr lang="en-US" noProof="0" smtClean="0"/>
              <a:pPr/>
              <a:t>13</a:t>
            </a:fld>
            <a:endParaRPr lang="en-US" noProof="0" dirty="0"/>
          </a:p>
        </p:txBody>
      </p:sp>
    </p:spTree>
    <p:extLst>
      <p:ext uri="{BB962C8B-B14F-4D97-AF65-F5344CB8AC3E}">
        <p14:creationId xmlns:p14="http://schemas.microsoft.com/office/powerpoint/2010/main" val="2112572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DDD8A11-482B-4AD4-9315-FC9A3144E557}"/>
              </a:ext>
            </a:extLst>
          </p:cNvPr>
          <p:cNvSpPr>
            <a:spLocks noGrp="1"/>
          </p:cNvSpPr>
          <p:nvPr>
            <p:ph type="sldNum" sz="quarter" idx="33"/>
          </p:nvPr>
        </p:nvSpPr>
        <p:spPr/>
        <p:txBody>
          <a:bodyPr/>
          <a:lstStyle/>
          <a:p>
            <a:fld id="{19B51A1E-902D-48AF-9020-955120F399B6}" type="slidenum">
              <a:rPr lang="en-US" noProof="0" smtClean="0"/>
              <a:pPr/>
              <a:t>14</a:t>
            </a:fld>
            <a:endParaRPr lang="en-US" noProof="0" dirty="0"/>
          </a:p>
        </p:txBody>
      </p:sp>
    </p:spTree>
    <p:extLst>
      <p:ext uri="{BB962C8B-B14F-4D97-AF65-F5344CB8AC3E}">
        <p14:creationId xmlns:p14="http://schemas.microsoft.com/office/powerpoint/2010/main" val="602743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86D970-051D-4B14-A10A-F430197CA4AB}"/>
              </a:ext>
            </a:extLst>
          </p:cNvPr>
          <p:cNvSpPr>
            <a:spLocks noGrp="1"/>
          </p:cNvSpPr>
          <p:nvPr>
            <p:ph type="sldNum" sz="quarter" idx="33"/>
          </p:nvPr>
        </p:nvSpPr>
        <p:spPr/>
        <p:txBody>
          <a:bodyPr/>
          <a:lstStyle/>
          <a:p>
            <a:fld id="{19B51A1E-902D-48AF-9020-955120F399B6}" type="slidenum">
              <a:rPr lang="en-US" noProof="0" smtClean="0"/>
              <a:pPr/>
              <a:t>15</a:t>
            </a:fld>
            <a:endParaRPr lang="en-US" noProof="0" dirty="0"/>
          </a:p>
        </p:txBody>
      </p:sp>
    </p:spTree>
    <p:extLst>
      <p:ext uri="{BB962C8B-B14F-4D97-AF65-F5344CB8AC3E}">
        <p14:creationId xmlns:p14="http://schemas.microsoft.com/office/powerpoint/2010/main" val="3756797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E59749C-0552-4927-8C40-752490F14364}"/>
              </a:ext>
            </a:extLst>
          </p:cNvPr>
          <p:cNvSpPr>
            <a:spLocks noGrp="1"/>
          </p:cNvSpPr>
          <p:nvPr>
            <p:ph type="sldNum" sz="quarter" idx="13"/>
          </p:nvPr>
        </p:nvSpPr>
        <p:spPr/>
        <p:txBody>
          <a:bodyPr/>
          <a:lstStyle/>
          <a:p>
            <a:fld id="{19B51A1E-902D-48AF-9020-955120F399B6}" type="slidenum">
              <a:rPr lang="en-US" noProof="0" smtClean="0"/>
              <a:pPr/>
              <a:t>16</a:t>
            </a:fld>
            <a:endParaRPr lang="en-US" noProof="0" dirty="0"/>
          </a:p>
        </p:txBody>
      </p:sp>
      <p:sp>
        <p:nvSpPr>
          <p:cNvPr id="3" name="TextBox 2">
            <a:extLst>
              <a:ext uri="{FF2B5EF4-FFF2-40B4-BE49-F238E27FC236}">
                <a16:creationId xmlns:a16="http://schemas.microsoft.com/office/drawing/2014/main" id="{ADBAB723-B032-4B76-BEA8-91D89A97B7C3}"/>
              </a:ext>
            </a:extLst>
          </p:cNvPr>
          <p:cNvSpPr txBox="1"/>
          <p:nvPr/>
        </p:nvSpPr>
        <p:spPr>
          <a:xfrm>
            <a:off x="0" y="2659558"/>
            <a:ext cx="12192000" cy="1538883"/>
          </a:xfrm>
          <a:prstGeom prst="rect">
            <a:avLst/>
          </a:prstGeom>
          <a:noFill/>
        </p:spPr>
        <p:txBody>
          <a:bodyPr wrap="square" rtlCol="0">
            <a:spAutoFit/>
          </a:bodyPr>
          <a:lstStyle/>
          <a:p>
            <a:pPr algn="ctr"/>
            <a:r>
              <a:rPr lang="en-US" sz="3600" b="1" dirty="0">
                <a:solidFill>
                  <a:schemeClr val="accent1">
                    <a:lumMod val="50000"/>
                  </a:schemeClr>
                </a:solidFill>
                <a:latin typeface="Book Antiqua" panose="02040602050305030304" pitchFamily="18" charset="0"/>
              </a:rPr>
              <a:t>Title of the Abstract</a:t>
            </a:r>
          </a:p>
          <a:p>
            <a:pPr algn="ctr"/>
            <a:r>
              <a:rPr lang="en-US" sz="4000" b="1" dirty="0">
                <a:solidFill>
                  <a:schemeClr val="accent1">
                    <a:lumMod val="50000"/>
                  </a:schemeClr>
                </a:solidFill>
                <a:latin typeface="Book Antiqua" panose="02040602050305030304" pitchFamily="18" charset="0"/>
              </a:rPr>
              <a:t> </a:t>
            </a:r>
          </a:p>
          <a:p>
            <a:endParaRPr lang="en-US" b="1" dirty="0">
              <a:solidFill>
                <a:schemeClr val="accent5">
                  <a:lumMod val="75000"/>
                </a:schemeClr>
              </a:solidFill>
              <a:latin typeface="Book Antiqua" panose="02040602050305030304" pitchFamily="18" charset="0"/>
            </a:endParaRPr>
          </a:p>
        </p:txBody>
      </p:sp>
      <p:sp>
        <p:nvSpPr>
          <p:cNvPr id="4" name="Subtitle 2">
            <a:extLst>
              <a:ext uri="{FF2B5EF4-FFF2-40B4-BE49-F238E27FC236}">
                <a16:creationId xmlns:a16="http://schemas.microsoft.com/office/drawing/2014/main" id="{147C3B01-8093-4687-AE65-01AFBD66548C}"/>
              </a:ext>
            </a:extLst>
          </p:cNvPr>
          <p:cNvSpPr txBox="1">
            <a:spLocks/>
          </p:cNvSpPr>
          <p:nvPr/>
        </p:nvSpPr>
        <p:spPr>
          <a:xfrm>
            <a:off x="1840519" y="4019232"/>
            <a:ext cx="10477233" cy="2352119"/>
          </a:xfrm>
          <a:prstGeom prst="rect">
            <a:avLst/>
          </a:prstGeom>
        </p:spPr>
        <p:txBody>
          <a:bodyPr anchor="ctr">
            <a:normAutofit/>
          </a:bodyPr>
          <a:lstStyle>
            <a:lvl1pPr marL="266700" indent="-266700" algn="l" defTabSz="914400" rtl="0" eaLnBrk="1" latinLnBrk="0" hangingPunct="1">
              <a:lnSpc>
                <a:spcPct val="90000"/>
              </a:lnSpc>
              <a:spcBef>
                <a:spcPts val="1000"/>
              </a:spcBef>
              <a:buFont typeface="Arial" panose="020B0604020202020204" pitchFamily="34" charset="0"/>
              <a:buChar char="•"/>
              <a:defRPr sz="1800" kern="1200">
                <a:solidFill>
                  <a:schemeClr val="tx1">
                    <a:lumMod val="75000"/>
                    <a:lumOff val="25000"/>
                  </a:schemeClr>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en-PH" sz="1400" b="1" dirty="0">
                <a:solidFill>
                  <a:schemeClr val="tx1"/>
                </a:solidFill>
                <a:latin typeface="Times New Roman" panose="02020603050405020304" pitchFamily="18" charset="0"/>
                <a:cs typeface="Times New Roman" panose="02020603050405020304" pitchFamily="18" charset="0"/>
              </a:rPr>
              <a:t>Co-Authors</a:t>
            </a:r>
            <a:r>
              <a:rPr lang="en-PH" sz="1200" b="1" dirty="0">
                <a:solidFill>
                  <a:schemeClr val="tx1"/>
                </a:solidFill>
                <a:latin typeface="Times New Roman" panose="02020603050405020304" pitchFamily="18" charset="0"/>
                <a:cs typeface="Times New Roman" panose="02020603050405020304" pitchFamily="18" charset="0"/>
              </a:rPr>
              <a:t>: </a:t>
            </a:r>
          </a:p>
          <a:p>
            <a:pPr marL="0" indent="0">
              <a:lnSpc>
                <a:spcPct val="120000"/>
              </a:lnSpc>
              <a:spcBef>
                <a:spcPts val="0"/>
              </a:spcBef>
              <a:buNone/>
            </a:pPr>
            <a:r>
              <a:rPr lang="en-PH" sz="1600" i="1" dirty="0">
                <a:solidFill>
                  <a:schemeClr val="tx1"/>
                </a:solidFill>
                <a:latin typeface="Times New Roman" panose="02020603050405020304" pitchFamily="18" charset="0"/>
                <a:cs typeface="Times New Roman" panose="02020603050405020304" pitchFamily="18" charset="0"/>
              </a:rPr>
              <a:t>Author</a:t>
            </a:r>
            <a:r>
              <a:rPr lang="en-PH" sz="1600" i="1" baseline="30000" dirty="0">
                <a:solidFill>
                  <a:schemeClr val="tx1"/>
                </a:solidFill>
                <a:latin typeface="Times New Roman" panose="02020603050405020304" pitchFamily="18" charset="0"/>
                <a:cs typeface="Times New Roman" panose="02020603050405020304" pitchFamily="18" charset="0"/>
              </a:rPr>
              <a:t>1</a:t>
            </a:r>
            <a:r>
              <a:rPr lang="en-PH" sz="1600" i="1" dirty="0">
                <a:solidFill>
                  <a:schemeClr val="tx1"/>
                </a:solidFill>
                <a:latin typeface="Times New Roman" panose="02020603050405020304" pitchFamily="18" charset="0"/>
                <a:cs typeface="Times New Roman" panose="02020603050405020304" pitchFamily="18" charset="0"/>
              </a:rPr>
              <a:t>, Author</a:t>
            </a:r>
            <a:r>
              <a:rPr lang="en-PH" sz="1600" i="1" baseline="30000" dirty="0">
                <a:solidFill>
                  <a:schemeClr val="tx1"/>
                </a:solidFill>
                <a:latin typeface="Times New Roman" panose="02020603050405020304" pitchFamily="18" charset="0"/>
                <a:cs typeface="Times New Roman" panose="02020603050405020304" pitchFamily="18" charset="0"/>
              </a:rPr>
              <a:t>2</a:t>
            </a:r>
            <a:r>
              <a:rPr lang="en-PH" sz="1600" i="1" dirty="0">
                <a:solidFill>
                  <a:schemeClr val="tx1"/>
                </a:solidFill>
                <a:latin typeface="Times New Roman" panose="02020603050405020304" pitchFamily="18" charset="0"/>
                <a:cs typeface="Times New Roman" panose="02020603050405020304" pitchFamily="18" charset="0"/>
              </a:rPr>
              <a:t>, Author</a:t>
            </a:r>
            <a:r>
              <a:rPr lang="en-PH" sz="1600" i="1" baseline="30000" dirty="0">
                <a:solidFill>
                  <a:schemeClr val="tx1"/>
                </a:solidFill>
                <a:latin typeface="Times New Roman" panose="02020603050405020304" pitchFamily="18" charset="0"/>
                <a:cs typeface="Times New Roman" panose="02020603050405020304" pitchFamily="18" charset="0"/>
              </a:rPr>
              <a:t>2</a:t>
            </a:r>
            <a:r>
              <a:rPr lang="en-PH" sz="1600" i="1" dirty="0">
                <a:solidFill>
                  <a:schemeClr val="tx1"/>
                </a:solidFill>
                <a:latin typeface="Times New Roman" panose="02020603050405020304" pitchFamily="18" charset="0"/>
                <a:cs typeface="Times New Roman" panose="02020603050405020304" pitchFamily="18" charset="0"/>
              </a:rPr>
              <a:t>, Author</a:t>
            </a:r>
            <a:r>
              <a:rPr lang="en-PH" sz="1600" i="1" baseline="30000" dirty="0">
                <a:solidFill>
                  <a:schemeClr val="tx1"/>
                </a:solidFill>
                <a:latin typeface="Times New Roman" panose="02020603050405020304" pitchFamily="18" charset="0"/>
                <a:cs typeface="Times New Roman" panose="02020603050405020304" pitchFamily="18" charset="0"/>
              </a:rPr>
              <a:t>2</a:t>
            </a:r>
            <a:r>
              <a:rPr lang="en-PH" sz="1600" i="1" dirty="0">
                <a:solidFill>
                  <a:schemeClr val="tx1"/>
                </a:solidFill>
                <a:latin typeface="Times New Roman" panose="02020603050405020304" pitchFamily="18" charset="0"/>
                <a:cs typeface="Times New Roman" panose="02020603050405020304" pitchFamily="18" charset="0"/>
              </a:rPr>
              <a:t>, Author</a:t>
            </a:r>
            <a:r>
              <a:rPr lang="en-PH" sz="1600" i="1" baseline="30000" dirty="0">
                <a:solidFill>
                  <a:schemeClr val="tx1"/>
                </a:solidFill>
                <a:latin typeface="Times New Roman" panose="02020603050405020304" pitchFamily="18" charset="0"/>
                <a:cs typeface="Times New Roman" panose="02020603050405020304" pitchFamily="18" charset="0"/>
              </a:rPr>
              <a:t>1</a:t>
            </a:r>
            <a:r>
              <a:rPr lang="en-PH" sz="1600" i="1" dirty="0">
                <a:solidFill>
                  <a:schemeClr val="tx1"/>
                </a:solidFill>
                <a:latin typeface="Times New Roman" panose="02020603050405020304" pitchFamily="18" charset="0"/>
                <a:cs typeface="Times New Roman" panose="02020603050405020304" pitchFamily="18" charset="0"/>
              </a:rPr>
              <a:t>, Author</a:t>
            </a:r>
            <a:r>
              <a:rPr lang="en-PH" sz="1600" i="1" baseline="30000" dirty="0">
                <a:solidFill>
                  <a:schemeClr val="tx1"/>
                </a:solidFill>
                <a:latin typeface="Times New Roman" panose="02020603050405020304" pitchFamily="18" charset="0"/>
                <a:cs typeface="Times New Roman" panose="02020603050405020304" pitchFamily="18" charset="0"/>
              </a:rPr>
              <a:t>1</a:t>
            </a:r>
            <a:r>
              <a:rPr lang="en-PH" sz="1600" i="1" dirty="0">
                <a:solidFill>
                  <a:schemeClr val="tx1"/>
                </a:solidFill>
                <a:latin typeface="Times New Roman" panose="02020603050405020304" pitchFamily="18" charset="0"/>
                <a:cs typeface="Times New Roman" panose="02020603050405020304" pitchFamily="18" charset="0"/>
              </a:rPr>
              <a:t>, </a:t>
            </a:r>
          </a:p>
          <a:p>
            <a:pPr marL="0" indent="0">
              <a:lnSpc>
                <a:spcPct val="120000"/>
              </a:lnSpc>
              <a:spcBef>
                <a:spcPts val="0"/>
              </a:spcBef>
              <a:buNone/>
            </a:pPr>
            <a:endParaRPr lang="en-PH" sz="1600" i="1" baseline="30000" dirty="0">
              <a:solidFill>
                <a:schemeClr val="tx1"/>
              </a:solidFill>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en-US" sz="1400" i="1" baseline="30000" dirty="0">
                <a:solidFill>
                  <a:schemeClr val="tx1"/>
                </a:solidFill>
                <a:latin typeface="Times New Roman" panose="02020603050405020304" pitchFamily="18" charset="0"/>
                <a:cs typeface="Times New Roman" panose="02020603050405020304" pitchFamily="18" charset="0"/>
              </a:rPr>
              <a:t>1</a:t>
            </a:r>
            <a:r>
              <a:rPr lang="en-US" sz="1400" i="1" dirty="0">
                <a:solidFill>
                  <a:schemeClr val="tx1"/>
                </a:solidFill>
                <a:latin typeface="Times New Roman" panose="02020603050405020304" pitchFamily="18" charset="0"/>
                <a:cs typeface="Times New Roman" panose="02020603050405020304" pitchFamily="18" charset="0"/>
              </a:rPr>
              <a:t>Department , Faculty , University of Ruhuna, City, Sri Lanka.</a:t>
            </a:r>
          </a:p>
          <a:p>
            <a:pPr marL="0" indent="0">
              <a:lnSpc>
                <a:spcPct val="100000"/>
              </a:lnSpc>
              <a:spcBef>
                <a:spcPts val="0"/>
              </a:spcBef>
              <a:buNone/>
            </a:pPr>
            <a:r>
              <a:rPr lang="en-US" sz="1400" i="1" baseline="30000" dirty="0">
                <a:solidFill>
                  <a:schemeClr val="tx1"/>
                </a:solidFill>
                <a:latin typeface="Times New Roman" panose="02020603050405020304" pitchFamily="18" charset="0"/>
                <a:cs typeface="Times New Roman" panose="02020603050405020304" pitchFamily="18" charset="0"/>
              </a:rPr>
              <a:t>2</a:t>
            </a:r>
            <a:r>
              <a:rPr lang="en-US" sz="1400" i="1" dirty="0">
                <a:solidFill>
                  <a:schemeClr val="tx1"/>
                </a:solidFill>
                <a:latin typeface="Times New Roman" panose="02020603050405020304" pitchFamily="18" charset="0"/>
                <a:cs typeface="Times New Roman" panose="02020603050405020304" pitchFamily="18" charset="0"/>
              </a:rPr>
              <a:t>Department , Faculty , University of Ruhuna, City, Sri Lanka </a:t>
            </a:r>
          </a:p>
          <a:p>
            <a:pPr marL="0" indent="0">
              <a:lnSpc>
                <a:spcPct val="100000"/>
              </a:lnSpc>
              <a:spcBef>
                <a:spcPts val="0"/>
              </a:spcBef>
              <a:buNone/>
            </a:pPr>
            <a:r>
              <a:rPr lang="en-US" sz="1400" i="1" baseline="30000" dirty="0">
                <a:solidFill>
                  <a:schemeClr val="tx1"/>
                </a:solidFill>
                <a:latin typeface="Times New Roman" panose="02020603050405020304" pitchFamily="18" charset="0"/>
                <a:cs typeface="Times New Roman" panose="02020603050405020304" pitchFamily="18" charset="0"/>
              </a:rPr>
              <a:t>3</a:t>
            </a:r>
            <a:r>
              <a:rPr lang="en-US" sz="1400" i="1" dirty="0">
                <a:solidFill>
                  <a:schemeClr val="tx1"/>
                </a:solidFill>
                <a:latin typeface="Times New Roman" panose="02020603050405020304" pitchFamily="18" charset="0"/>
                <a:cs typeface="Times New Roman" panose="02020603050405020304" pitchFamily="18" charset="0"/>
              </a:rPr>
              <a:t>Institute Name, Address</a:t>
            </a:r>
          </a:p>
        </p:txBody>
      </p:sp>
      <p:sp>
        <p:nvSpPr>
          <p:cNvPr id="5" name="TextBox 4">
            <a:extLst>
              <a:ext uri="{FF2B5EF4-FFF2-40B4-BE49-F238E27FC236}">
                <a16:creationId xmlns:a16="http://schemas.microsoft.com/office/drawing/2014/main" id="{36D59B1B-CAD9-4B8C-9BCF-C023219635FE}"/>
              </a:ext>
            </a:extLst>
          </p:cNvPr>
          <p:cNvSpPr txBox="1"/>
          <p:nvPr/>
        </p:nvSpPr>
        <p:spPr>
          <a:xfrm>
            <a:off x="3503629" y="1284878"/>
            <a:ext cx="5184742" cy="1200329"/>
          </a:xfrm>
          <a:prstGeom prst="rect">
            <a:avLst/>
          </a:prstGeom>
          <a:noFill/>
        </p:spPr>
        <p:txBody>
          <a:bodyPr wrap="square" rtlCol="0">
            <a:spAutoFit/>
          </a:bodyPr>
          <a:lstStyle/>
          <a:p>
            <a:r>
              <a:rPr lang="en-US" sz="7200" b="1" dirty="0">
                <a:effectLst>
                  <a:outerShdw blurRad="38100" dist="38100" dir="2700000" algn="tl">
                    <a:srgbClr val="000000">
                      <a:alpha val="43137"/>
                    </a:srgbClr>
                  </a:outerShdw>
                </a:effectLst>
              </a:rPr>
              <a:t>THANK YOU</a:t>
            </a:r>
          </a:p>
        </p:txBody>
      </p:sp>
    </p:spTree>
    <p:extLst>
      <p:ext uri="{BB962C8B-B14F-4D97-AF65-F5344CB8AC3E}">
        <p14:creationId xmlns:p14="http://schemas.microsoft.com/office/powerpoint/2010/main" val="64115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96C43-CCD4-4478-A02B-7421495BFE18}"/>
              </a:ext>
            </a:extLst>
          </p:cNvPr>
          <p:cNvSpPr>
            <a:spLocks noGrp="1"/>
          </p:cNvSpPr>
          <p:nvPr>
            <p:ph type="title" idx="4294967295"/>
          </p:nvPr>
        </p:nvSpPr>
        <p:spPr>
          <a:xfrm>
            <a:off x="648000" y="761938"/>
            <a:ext cx="11328000" cy="432000"/>
          </a:xfrm>
          <a:prstGeom prst="rect">
            <a:avLst/>
          </a:prstGeom>
        </p:spPr>
        <p:txBody>
          <a:bodyPr/>
          <a:lstStyle/>
          <a:p>
            <a:r>
              <a:rPr lang="en-US" dirty="0"/>
              <a:t>Guidelines</a:t>
            </a:r>
          </a:p>
        </p:txBody>
      </p:sp>
      <p:sp>
        <p:nvSpPr>
          <p:cNvPr id="3" name="Text Placeholder 2">
            <a:extLst>
              <a:ext uri="{FF2B5EF4-FFF2-40B4-BE49-F238E27FC236}">
                <a16:creationId xmlns:a16="http://schemas.microsoft.com/office/drawing/2014/main" id="{FDFFEFB7-4A8A-4AF8-A092-2A7AA152E8DA}"/>
              </a:ext>
            </a:extLst>
          </p:cNvPr>
          <p:cNvSpPr>
            <a:spLocks noGrp="1"/>
          </p:cNvSpPr>
          <p:nvPr>
            <p:ph type="body" sz="quarter" idx="4294967295"/>
          </p:nvPr>
        </p:nvSpPr>
        <p:spPr>
          <a:xfrm>
            <a:off x="1289839" y="1686729"/>
            <a:ext cx="9830743" cy="2211015"/>
          </a:xfrm>
        </p:spPr>
        <p:txBody>
          <a:bodyPr/>
          <a:lstStyle/>
          <a:p>
            <a:pPr marL="342900" indent="-342900">
              <a:buFont typeface="+mj-lt"/>
              <a:buAutoNum type="arabicPeriod"/>
            </a:pPr>
            <a:r>
              <a:rPr lang="en-US" dirty="0">
                <a:latin typeface="Calibri" panose="020F0502020204030204" pitchFamily="34" charset="0"/>
                <a:cs typeface="Calibri" panose="020F0502020204030204" pitchFamily="34" charset="0"/>
              </a:rPr>
              <a:t>You have 10 minutes for your presentation followed by 05 minutes of discussion time. It is essential that the program stay on schedule. Therefore, we encourage you to respect the audience, and your fellow presenters by keeping in time. The discussion will be moderated by the respective chairperson of the session.</a:t>
            </a:r>
          </a:p>
          <a:p>
            <a:pPr marL="342900" indent="-342900">
              <a:buFont typeface="+mj-lt"/>
              <a:buAutoNum type="arabicPeriod"/>
            </a:pPr>
            <a:r>
              <a:rPr lang="en-US" dirty="0">
                <a:latin typeface="Calibri" panose="020F0502020204030204" pitchFamily="34" charset="0"/>
                <a:cs typeface="Calibri" panose="020F0502020204030204" pitchFamily="34" charset="0"/>
              </a:rPr>
              <a:t>Speakers at all sessions are required to show up at least 15 minutes before the session begins and report to the chairpersons.</a:t>
            </a:r>
          </a:p>
          <a:p>
            <a:pPr marL="342900" indent="-342900">
              <a:buFont typeface="+mj-lt"/>
              <a:buAutoNum type="arabicPeriod"/>
            </a:pPr>
            <a:r>
              <a:rPr lang="en-US" dirty="0">
                <a:latin typeface="Calibri" panose="020F0502020204030204" pitchFamily="34" charset="0"/>
                <a:cs typeface="Calibri" panose="020F0502020204030204" pitchFamily="34" charset="0"/>
              </a:rPr>
              <a:t> </a:t>
            </a:r>
          </a:p>
          <a:p>
            <a:pPr marL="342900" indent="-342900">
              <a:buFont typeface="+mj-lt"/>
              <a:buAutoNum type="arabicPeriod"/>
            </a:pPr>
            <a:r>
              <a:rPr lang="en-US" dirty="0">
                <a:latin typeface="Calibri" panose="020F0502020204030204" pitchFamily="34" charset="0"/>
                <a:cs typeface="Calibri" panose="020F0502020204030204" pitchFamily="34" charset="0"/>
              </a:rPr>
              <a:t> </a:t>
            </a:r>
          </a:p>
          <a:p>
            <a:pPr marL="342900" indent="-342900">
              <a:buFont typeface="+mj-lt"/>
              <a:buAutoNum type="arabicPeriod"/>
            </a:pPr>
            <a:r>
              <a:rPr lang="en-US" dirty="0">
                <a:latin typeface="Calibri" panose="020F0502020204030204" pitchFamily="34" charset="0"/>
                <a:cs typeface="Calibri" panose="020F0502020204030204" pitchFamily="34" charset="0"/>
              </a:rPr>
              <a:t> </a:t>
            </a:r>
          </a:p>
          <a:p>
            <a:pPr marL="342900" indent="-342900">
              <a:buFont typeface="+mj-lt"/>
              <a:buAutoNum type="arabicPeriod"/>
            </a:pPr>
            <a:r>
              <a:rPr lang="en-US" dirty="0">
                <a:latin typeface="Calibri" panose="020F0502020204030204" pitchFamily="34" charset="0"/>
                <a:cs typeface="Calibri" panose="020F0502020204030204" pitchFamily="34" charset="0"/>
              </a:rPr>
              <a:t> </a:t>
            </a:r>
          </a:p>
        </p:txBody>
      </p:sp>
      <p:sp>
        <p:nvSpPr>
          <p:cNvPr id="5" name="Slide Number Placeholder 4">
            <a:extLst>
              <a:ext uri="{FF2B5EF4-FFF2-40B4-BE49-F238E27FC236}">
                <a16:creationId xmlns:a16="http://schemas.microsoft.com/office/drawing/2014/main" id="{C9BC592F-EC0F-47B6-B1F5-097AA90E1495}"/>
              </a:ext>
            </a:extLst>
          </p:cNvPr>
          <p:cNvSpPr>
            <a:spLocks noGrp="1"/>
          </p:cNvSpPr>
          <p:nvPr>
            <p:ph type="sldNum" sz="quarter" idx="33"/>
          </p:nvPr>
        </p:nvSpPr>
        <p:spPr/>
        <p:txBody>
          <a:bodyPr/>
          <a:lstStyle/>
          <a:p>
            <a:fld id="{19B51A1E-902D-48AF-9020-955120F399B6}" type="slidenum">
              <a:rPr lang="en-US" noProof="0" smtClean="0"/>
              <a:pPr/>
              <a:t>2</a:t>
            </a:fld>
            <a:endParaRPr lang="en-US" noProof="0" dirty="0"/>
          </a:p>
        </p:txBody>
      </p:sp>
    </p:spTree>
    <p:extLst>
      <p:ext uri="{BB962C8B-B14F-4D97-AF65-F5344CB8AC3E}">
        <p14:creationId xmlns:p14="http://schemas.microsoft.com/office/powerpoint/2010/main" val="1429654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084415C-44E1-4735-90FE-EBCE26A0BF16}"/>
              </a:ext>
            </a:extLst>
          </p:cNvPr>
          <p:cNvSpPr>
            <a:spLocks noGrp="1"/>
          </p:cNvSpPr>
          <p:nvPr>
            <p:ph type="sldNum" sz="quarter" idx="12"/>
          </p:nvPr>
        </p:nvSpPr>
        <p:spPr/>
        <p:txBody>
          <a:bodyPr/>
          <a:lstStyle/>
          <a:p>
            <a:fld id="{19B51A1E-902D-48AF-9020-955120F399B6}" type="slidenum">
              <a:rPr lang="en-US" noProof="0" smtClean="0"/>
              <a:pPr/>
              <a:t>3</a:t>
            </a:fld>
            <a:endParaRPr lang="en-US" noProof="0" dirty="0"/>
          </a:p>
        </p:txBody>
      </p:sp>
    </p:spTree>
    <p:extLst>
      <p:ext uri="{BB962C8B-B14F-4D97-AF65-F5344CB8AC3E}">
        <p14:creationId xmlns:p14="http://schemas.microsoft.com/office/powerpoint/2010/main" val="671773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81F27E7-B343-45F9-A08B-950BB963CDB6}"/>
              </a:ext>
            </a:extLst>
          </p:cNvPr>
          <p:cNvSpPr>
            <a:spLocks noGrp="1"/>
          </p:cNvSpPr>
          <p:nvPr>
            <p:ph type="sldNum" sz="quarter" idx="33"/>
          </p:nvPr>
        </p:nvSpPr>
        <p:spPr/>
        <p:txBody>
          <a:bodyPr/>
          <a:lstStyle/>
          <a:p>
            <a:fld id="{19B51A1E-902D-48AF-9020-955120F399B6}" type="slidenum">
              <a:rPr lang="en-US" noProof="0" smtClean="0"/>
              <a:pPr/>
              <a:t>4</a:t>
            </a:fld>
            <a:endParaRPr lang="en-US" noProof="0" dirty="0"/>
          </a:p>
        </p:txBody>
      </p:sp>
    </p:spTree>
    <p:extLst>
      <p:ext uri="{BB962C8B-B14F-4D97-AF65-F5344CB8AC3E}">
        <p14:creationId xmlns:p14="http://schemas.microsoft.com/office/powerpoint/2010/main" val="1818438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F097DAE-9A1E-4859-BB2F-056A0C75B55E}"/>
              </a:ext>
            </a:extLst>
          </p:cNvPr>
          <p:cNvSpPr>
            <a:spLocks noGrp="1"/>
          </p:cNvSpPr>
          <p:nvPr>
            <p:ph type="sldNum" sz="quarter" idx="33"/>
          </p:nvPr>
        </p:nvSpPr>
        <p:spPr/>
        <p:txBody>
          <a:bodyPr/>
          <a:lstStyle/>
          <a:p>
            <a:fld id="{19B51A1E-902D-48AF-9020-955120F399B6}" type="slidenum">
              <a:rPr lang="en-US" noProof="0" smtClean="0"/>
              <a:pPr/>
              <a:t>5</a:t>
            </a:fld>
            <a:endParaRPr lang="en-US" noProof="0" dirty="0"/>
          </a:p>
        </p:txBody>
      </p:sp>
    </p:spTree>
    <p:extLst>
      <p:ext uri="{BB962C8B-B14F-4D97-AF65-F5344CB8AC3E}">
        <p14:creationId xmlns:p14="http://schemas.microsoft.com/office/powerpoint/2010/main" val="353987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5B97ED-F64D-4199-8A0F-F5DBB3A8EFDE}"/>
              </a:ext>
            </a:extLst>
          </p:cNvPr>
          <p:cNvSpPr>
            <a:spLocks noGrp="1"/>
          </p:cNvSpPr>
          <p:nvPr>
            <p:ph type="sldNum" sz="quarter" idx="33"/>
          </p:nvPr>
        </p:nvSpPr>
        <p:spPr/>
        <p:txBody>
          <a:bodyPr/>
          <a:lstStyle/>
          <a:p>
            <a:fld id="{19B51A1E-902D-48AF-9020-955120F399B6}" type="slidenum">
              <a:rPr lang="en-US" noProof="0" smtClean="0"/>
              <a:pPr/>
              <a:t>6</a:t>
            </a:fld>
            <a:endParaRPr lang="en-US" noProof="0" dirty="0"/>
          </a:p>
        </p:txBody>
      </p:sp>
    </p:spTree>
    <p:extLst>
      <p:ext uri="{BB962C8B-B14F-4D97-AF65-F5344CB8AC3E}">
        <p14:creationId xmlns:p14="http://schemas.microsoft.com/office/powerpoint/2010/main" val="1426146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C3A8D0C-9435-4396-BAF1-9142490A564A}"/>
              </a:ext>
            </a:extLst>
          </p:cNvPr>
          <p:cNvSpPr>
            <a:spLocks noGrp="1"/>
          </p:cNvSpPr>
          <p:nvPr>
            <p:ph type="sldNum" sz="quarter" idx="33"/>
          </p:nvPr>
        </p:nvSpPr>
        <p:spPr/>
        <p:txBody>
          <a:bodyPr/>
          <a:lstStyle/>
          <a:p>
            <a:fld id="{19B51A1E-902D-48AF-9020-955120F399B6}" type="slidenum">
              <a:rPr lang="en-US" noProof="0" smtClean="0"/>
              <a:pPr/>
              <a:t>7</a:t>
            </a:fld>
            <a:endParaRPr lang="en-US" noProof="0" dirty="0"/>
          </a:p>
        </p:txBody>
      </p:sp>
    </p:spTree>
    <p:extLst>
      <p:ext uri="{BB962C8B-B14F-4D97-AF65-F5344CB8AC3E}">
        <p14:creationId xmlns:p14="http://schemas.microsoft.com/office/powerpoint/2010/main" val="2501309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FB89460-A623-4F40-A561-4716BEC673ED}"/>
              </a:ext>
            </a:extLst>
          </p:cNvPr>
          <p:cNvSpPr>
            <a:spLocks noGrp="1"/>
          </p:cNvSpPr>
          <p:nvPr>
            <p:ph type="sldNum" sz="quarter" idx="33"/>
          </p:nvPr>
        </p:nvSpPr>
        <p:spPr/>
        <p:txBody>
          <a:bodyPr/>
          <a:lstStyle/>
          <a:p>
            <a:fld id="{19B51A1E-902D-48AF-9020-955120F399B6}" type="slidenum">
              <a:rPr lang="en-US" noProof="0" smtClean="0"/>
              <a:pPr/>
              <a:t>8</a:t>
            </a:fld>
            <a:endParaRPr lang="en-US" noProof="0" dirty="0"/>
          </a:p>
        </p:txBody>
      </p:sp>
    </p:spTree>
    <p:extLst>
      <p:ext uri="{BB962C8B-B14F-4D97-AF65-F5344CB8AC3E}">
        <p14:creationId xmlns:p14="http://schemas.microsoft.com/office/powerpoint/2010/main" val="1790490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4963B34-2742-4F0A-8476-3B13E122000B}"/>
              </a:ext>
            </a:extLst>
          </p:cNvPr>
          <p:cNvSpPr>
            <a:spLocks noGrp="1"/>
          </p:cNvSpPr>
          <p:nvPr>
            <p:ph type="sldNum" sz="quarter" idx="33"/>
          </p:nvPr>
        </p:nvSpPr>
        <p:spPr/>
        <p:txBody>
          <a:bodyPr/>
          <a:lstStyle/>
          <a:p>
            <a:fld id="{19B51A1E-902D-48AF-9020-955120F399B6}" type="slidenum">
              <a:rPr lang="en-US" noProof="0" smtClean="0"/>
              <a:pPr/>
              <a:t>9</a:t>
            </a:fld>
            <a:endParaRPr lang="en-US" noProof="0" dirty="0"/>
          </a:p>
        </p:txBody>
      </p:sp>
    </p:spTree>
    <p:extLst>
      <p:ext uri="{BB962C8B-B14F-4D97-AF65-F5344CB8AC3E}">
        <p14:creationId xmlns:p14="http://schemas.microsoft.com/office/powerpoint/2010/main" val="3056005258"/>
      </p:ext>
    </p:extLst>
  </p:cSld>
  <p:clrMapOvr>
    <a:masterClrMapping/>
  </p:clrMapOvr>
</p:sld>
</file>

<file path=ppt/theme/theme1.xml><?xml version="1.0" encoding="utf-8"?>
<a:theme xmlns:a="http://schemas.openxmlformats.org/drawingml/2006/main" name="Office Theme">
  <a:themeElements>
    <a:clrScheme name="Custom 129">
      <a:dk1>
        <a:sysClr val="windowText" lastClr="000000"/>
      </a:dk1>
      <a:lt1>
        <a:srgbClr val="FFFFFF"/>
      </a:lt1>
      <a:dk2>
        <a:srgbClr val="3F3F3F"/>
      </a:dk2>
      <a:lt2>
        <a:srgbClr val="F2F2F2"/>
      </a:lt2>
      <a:accent1>
        <a:srgbClr val="25C6E3"/>
      </a:accent1>
      <a:accent2>
        <a:srgbClr val="E80554"/>
      </a:accent2>
      <a:accent3>
        <a:srgbClr val="A9E26F"/>
      </a:accent3>
      <a:accent4>
        <a:srgbClr val="EAD000"/>
      </a:accent4>
      <a:accent5>
        <a:srgbClr val="1A0F49"/>
      </a:accent5>
      <a:accent6>
        <a:srgbClr val="FF4A01"/>
      </a:accent6>
      <a:hlink>
        <a:srgbClr val="25C6E3"/>
      </a:hlink>
      <a:folHlink>
        <a:srgbClr val="25C6E3"/>
      </a:folHlink>
    </a:clrScheme>
    <a:fontScheme name="Custom 149">
      <a:majorFont>
        <a:latin typeface="Corbel"/>
        <a:ea typeface=""/>
        <a:cs typeface=""/>
      </a:majorFont>
      <a:minorFont>
        <a:latin typeface="Candar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TF16411250_Bright business presentation_AAS_v3" id="{57D58BC9-3F05-45D4-81CD-7BA898B4CAAD}" vid="{0F92AA19-00D6-4C71-B13F-219D7994A0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B8E15EA0-2F38-456B-B156-038699A5D17F}">
  <ds:schemaRefs>
    <ds:schemaRef ds:uri="http://schemas.microsoft.com/sharepoint/v3/contenttype/forms"/>
  </ds:schemaRefs>
</ds:datastoreItem>
</file>

<file path=customXml/itemProps2.xml><?xml version="1.0" encoding="utf-8"?>
<ds:datastoreItem xmlns:ds="http://schemas.openxmlformats.org/officeDocument/2006/customXml" ds:itemID="{2EDB5DD7-8DCC-4069-9EB3-5D09818665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F90D0D0-7C1D-47FF-A2F0-9937AA567A3D}">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Bright business presentation</Template>
  <TotalTime>3395</TotalTime>
  <Words>203</Words>
  <Application>Microsoft Office PowerPoint</Application>
  <PresentationFormat>Widescreen</PresentationFormat>
  <Paragraphs>41</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Book Antiqua</vt:lpstr>
      <vt:lpstr>Calibri</vt:lpstr>
      <vt:lpstr>Candara</vt:lpstr>
      <vt:lpstr>Corbel</vt:lpstr>
      <vt:lpstr>Times New Roman</vt:lpstr>
      <vt:lpstr>Office Theme</vt:lpstr>
      <vt:lpstr>PowerPoint Presentation</vt:lpstr>
      <vt:lpstr>Guidelines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Chamila Priyankara</dc:creator>
  <cp:lastModifiedBy>Vitharana</cp:lastModifiedBy>
  <cp:revision>5</cp:revision>
  <dcterms:created xsi:type="dcterms:W3CDTF">2022-01-18T17:28:18Z</dcterms:created>
  <dcterms:modified xsi:type="dcterms:W3CDTF">2022-02-15T10:28:23Z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